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7" r:id="rId2"/>
  </p:sldMasterIdLst>
  <p:notesMasterIdLst>
    <p:notesMasterId r:id="rId42"/>
  </p:notesMasterIdLst>
  <p:sldIdLst>
    <p:sldId id="321" r:id="rId3"/>
    <p:sldId id="329" r:id="rId4"/>
    <p:sldId id="322" r:id="rId5"/>
    <p:sldId id="358" r:id="rId6"/>
    <p:sldId id="324" r:id="rId7"/>
    <p:sldId id="325" r:id="rId8"/>
    <p:sldId id="330" r:id="rId9"/>
    <p:sldId id="337" r:id="rId10"/>
    <p:sldId id="335" r:id="rId11"/>
    <p:sldId id="334" r:id="rId12"/>
    <p:sldId id="331" r:id="rId13"/>
    <p:sldId id="359" r:id="rId14"/>
    <p:sldId id="326" r:id="rId15"/>
    <p:sldId id="327" r:id="rId16"/>
    <p:sldId id="356" r:id="rId17"/>
    <p:sldId id="357" r:id="rId18"/>
    <p:sldId id="362" r:id="rId19"/>
    <p:sldId id="360" r:id="rId20"/>
    <p:sldId id="336" r:id="rId21"/>
    <p:sldId id="339" r:id="rId22"/>
    <p:sldId id="363" r:id="rId23"/>
    <p:sldId id="340" r:id="rId24"/>
    <p:sldId id="341" r:id="rId25"/>
    <p:sldId id="342" r:id="rId26"/>
    <p:sldId id="343" r:id="rId27"/>
    <p:sldId id="344" r:id="rId28"/>
    <p:sldId id="345" r:id="rId29"/>
    <p:sldId id="346" r:id="rId30"/>
    <p:sldId id="347" r:id="rId31"/>
    <p:sldId id="348" r:id="rId32"/>
    <p:sldId id="361" r:id="rId33"/>
    <p:sldId id="351" r:id="rId34"/>
    <p:sldId id="349" r:id="rId35"/>
    <p:sldId id="353" r:id="rId36"/>
    <p:sldId id="352" r:id="rId37"/>
    <p:sldId id="364" r:id="rId38"/>
    <p:sldId id="354" r:id="rId39"/>
    <p:sldId id="355" r:id="rId40"/>
    <p:sldId id="32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2F6"/>
    <a:srgbClr val="578F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0" autoAdjust="0"/>
    <p:restoredTop sz="86239" autoAdjust="0"/>
  </p:normalViewPr>
  <p:slideViewPr>
    <p:cSldViewPr snapToGrid="0">
      <p:cViewPr varScale="1">
        <p:scale>
          <a:sx n="86" d="100"/>
          <a:sy n="86" d="100"/>
        </p:scale>
        <p:origin x="79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Pang" userId="b35f2c48-39e3-478c-863d-65bfd252d017" providerId="ADAL" clId="{FCDCDC8D-F43A-4B7A-B008-3C2A29798668}"/>
    <pc:docChg chg="custSel modSld modMainMaster">
      <pc:chgData name="Alex Pang" userId="b35f2c48-39e3-478c-863d-65bfd252d017" providerId="ADAL" clId="{FCDCDC8D-F43A-4B7A-B008-3C2A29798668}" dt="2022-10-21T19:01:10.998" v="9" actId="2711"/>
      <pc:docMkLst>
        <pc:docMk/>
      </pc:docMkLst>
      <pc:sldChg chg="modSp mod">
        <pc:chgData name="Alex Pang" userId="b35f2c48-39e3-478c-863d-65bfd252d017" providerId="ADAL" clId="{FCDCDC8D-F43A-4B7A-B008-3C2A29798668}" dt="2022-10-21T19:00:47.055" v="4" actId="2711"/>
        <pc:sldMkLst>
          <pc:docMk/>
          <pc:sldMk cId="375537584" sldId="321"/>
        </pc:sldMkLst>
        <pc:spChg chg="mod">
          <ac:chgData name="Alex Pang" userId="b35f2c48-39e3-478c-863d-65bfd252d017" providerId="ADAL" clId="{FCDCDC8D-F43A-4B7A-B008-3C2A29798668}" dt="2022-10-21T19:00:38.851" v="3" actId="2711"/>
          <ac:spMkLst>
            <pc:docMk/>
            <pc:sldMk cId="375537584" sldId="321"/>
            <ac:spMk id="3" creationId="{02F87C00-6AC0-887D-AEA9-243D779A4B7F}"/>
          </ac:spMkLst>
        </pc:spChg>
        <pc:spChg chg="mod">
          <ac:chgData name="Alex Pang" userId="b35f2c48-39e3-478c-863d-65bfd252d017" providerId="ADAL" clId="{FCDCDC8D-F43A-4B7A-B008-3C2A29798668}" dt="2022-10-21T19:00:47.055" v="4" actId="2711"/>
          <ac:spMkLst>
            <pc:docMk/>
            <pc:sldMk cId="375537584" sldId="321"/>
            <ac:spMk id="4" creationId="{905FC1C9-83F1-2CBD-6B8A-2FE474DBEA7A}"/>
          </ac:spMkLst>
        </pc:spChg>
      </pc:sldChg>
      <pc:sldChg chg="delSp mod">
        <pc:chgData name="Alex Pang" userId="b35f2c48-39e3-478c-863d-65bfd252d017" providerId="ADAL" clId="{FCDCDC8D-F43A-4B7A-B008-3C2A29798668}" dt="2022-10-21T19:00:56.237" v="5" actId="478"/>
        <pc:sldMkLst>
          <pc:docMk/>
          <pc:sldMk cId="2325233749" sldId="322"/>
        </pc:sldMkLst>
        <pc:spChg chg="del">
          <ac:chgData name="Alex Pang" userId="b35f2c48-39e3-478c-863d-65bfd252d017" providerId="ADAL" clId="{FCDCDC8D-F43A-4B7A-B008-3C2A29798668}" dt="2022-10-21T19:00:56.237" v="5" actId="478"/>
          <ac:spMkLst>
            <pc:docMk/>
            <pc:sldMk cId="2325233749" sldId="322"/>
            <ac:spMk id="5" creationId="{91F3D353-FC7C-72A3-20E6-E489F29E77AD}"/>
          </ac:spMkLst>
        </pc:spChg>
      </pc:sldChg>
      <pc:sldChg chg="modSp modAnim">
        <pc:chgData name="Alex Pang" userId="b35f2c48-39e3-478c-863d-65bfd252d017" providerId="ADAL" clId="{FCDCDC8D-F43A-4B7A-B008-3C2A29798668}" dt="2022-10-21T19:01:10.998" v="9" actId="2711"/>
        <pc:sldMkLst>
          <pc:docMk/>
          <pc:sldMk cId="440738146" sldId="324"/>
        </pc:sldMkLst>
        <pc:spChg chg="mod">
          <ac:chgData name="Alex Pang" userId="b35f2c48-39e3-478c-863d-65bfd252d017" providerId="ADAL" clId="{FCDCDC8D-F43A-4B7A-B008-3C2A29798668}" dt="2022-10-21T19:01:10.998" v="9" actId="2711"/>
          <ac:spMkLst>
            <pc:docMk/>
            <pc:sldMk cId="440738146" sldId="324"/>
            <ac:spMk id="4" creationId="{B8D9185B-879E-7939-87EE-D74502A273E0}"/>
          </ac:spMkLst>
        </pc:spChg>
      </pc:sldChg>
      <pc:sldMasterChg chg="modSldLayout">
        <pc:chgData name="Alex Pang" userId="b35f2c48-39e3-478c-863d-65bfd252d017" providerId="ADAL" clId="{FCDCDC8D-F43A-4B7A-B008-3C2A29798668}" dt="2022-10-21T19:00:15.903" v="1" actId="2711"/>
        <pc:sldMasterMkLst>
          <pc:docMk/>
          <pc:sldMasterMk cId="3682365621" sldId="2147483674"/>
        </pc:sldMasterMkLst>
        <pc:sldLayoutChg chg="modSp">
          <pc:chgData name="Alex Pang" userId="b35f2c48-39e3-478c-863d-65bfd252d017" providerId="ADAL" clId="{FCDCDC8D-F43A-4B7A-B008-3C2A29798668}" dt="2022-10-21T19:00:15.903" v="1" actId="2711"/>
          <pc:sldLayoutMkLst>
            <pc:docMk/>
            <pc:sldMasterMk cId="3682365621" sldId="2147483674"/>
            <pc:sldLayoutMk cId="216613234" sldId="2147483686"/>
          </pc:sldLayoutMkLst>
          <pc:spChg chg="mod">
            <ac:chgData name="Alex Pang" userId="b35f2c48-39e3-478c-863d-65bfd252d017" providerId="ADAL" clId="{FCDCDC8D-F43A-4B7A-B008-3C2A29798668}" dt="2022-10-21T19:00:15.903" v="1" actId="2711"/>
            <ac:spMkLst>
              <pc:docMk/>
              <pc:sldMasterMk cId="3682365621" sldId="2147483674"/>
              <pc:sldLayoutMk cId="216613234" sldId="2147483686"/>
              <ac:spMk id="3" creationId="{00000000-0000-0000-0000-000000000000}"/>
            </ac:spMkLst>
          </pc:spChg>
          <pc:spChg chg="mod">
            <ac:chgData name="Alex Pang" userId="b35f2c48-39e3-478c-863d-65bfd252d017" providerId="ADAL" clId="{FCDCDC8D-F43A-4B7A-B008-3C2A29798668}" dt="2022-10-21T18:59:52.586" v="0" actId="2711"/>
            <ac:spMkLst>
              <pc:docMk/>
              <pc:sldMasterMk cId="3682365621" sldId="2147483674"/>
              <pc:sldLayoutMk cId="216613234" sldId="2147483686"/>
              <ac:spMk id="4" creationId="{00000000-0000-0000-0000-000000000000}"/>
            </ac:spMkLst>
          </pc:spChg>
        </pc:sldLayoutChg>
      </pc:sldMasterChg>
    </pc:docChg>
  </pc:docChgLst>
  <pc:docChgLst>
    <pc:chgData name="Alex Pang" userId="b35f2c48-39e3-478c-863d-65bfd252d017" providerId="ADAL" clId="{A6CC430F-9A28-4BC1-909F-E783A1350B27}"/>
    <pc:docChg chg="custSel modSld">
      <pc:chgData name="Alex Pang" userId="b35f2c48-39e3-478c-863d-65bfd252d017" providerId="ADAL" clId="{A6CC430F-9A28-4BC1-909F-E783A1350B27}" dt="2023-02-24T22:23:44.687" v="14" actId="14100"/>
      <pc:docMkLst>
        <pc:docMk/>
      </pc:docMkLst>
      <pc:sldChg chg="modSp mod">
        <pc:chgData name="Alex Pang" userId="b35f2c48-39e3-478c-863d-65bfd252d017" providerId="ADAL" clId="{A6CC430F-9A28-4BC1-909F-E783A1350B27}" dt="2023-02-24T22:23:44.687" v="14" actId="14100"/>
        <pc:sldMkLst>
          <pc:docMk/>
          <pc:sldMk cId="1148897560" sldId="340"/>
        </pc:sldMkLst>
        <pc:graphicFrameChg chg="mod modGraphic">
          <ac:chgData name="Alex Pang" userId="b35f2c48-39e3-478c-863d-65bfd252d017" providerId="ADAL" clId="{A6CC430F-9A28-4BC1-909F-E783A1350B27}" dt="2023-02-24T22:23:44.687" v="14" actId="14100"/>
          <ac:graphicFrameMkLst>
            <pc:docMk/>
            <pc:sldMk cId="1148897560" sldId="340"/>
            <ac:graphicFrameMk id="4" creationId="{A90A0476-2197-386B-66D9-685F77FAEC64}"/>
          </ac:graphicFrameMkLst>
        </pc:graphicFrameChg>
      </pc:sldChg>
    </pc:docChg>
  </pc:docChgLst>
  <pc:docChgLst>
    <pc:chgData name="Alex Pang" userId="af49c15263cff4bc" providerId="LiveId" clId="{474E0A7C-376A-4EA9-B292-CE5598A3C395}"/>
    <pc:docChg chg="custSel addSld modSld">
      <pc:chgData name="Alex Pang" userId="af49c15263cff4bc" providerId="LiveId" clId="{474E0A7C-376A-4EA9-B292-CE5598A3C395}" dt="2022-07-18T21:25:17.584" v="199" actId="14100"/>
      <pc:docMkLst>
        <pc:docMk/>
      </pc:docMkLst>
      <pc:sldChg chg="modSp mod">
        <pc:chgData name="Alex Pang" userId="af49c15263cff4bc" providerId="LiveId" clId="{474E0A7C-376A-4EA9-B292-CE5598A3C395}" dt="2022-07-18T21:10:38.950" v="53" actId="6549"/>
        <pc:sldMkLst>
          <pc:docMk/>
          <pc:sldMk cId="3268193033" sldId="326"/>
        </pc:sldMkLst>
        <pc:spChg chg="mod">
          <ac:chgData name="Alex Pang" userId="af49c15263cff4bc" providerId="LiveId" clId="{474E0A7C-376A-4EA9-B292-CE5598A3C395}" dt="2022-07-18T21:10:38.950" v="53" actId="6549"/>
          <ac:spMkLst>
            <pc:docMk/>
            <pc:sldMk cId="3268193033" sldId="326"/>
            <ac:spMk id="3" creationId="{41910F8B-A2AF-D492-590C-501BE0216633}"/>
          </ac:spMkLst>
        </pc:spChg>
      </pc:sldChg>
      <pc:sldChg chg="modSp">
        <pc:chgData name="Alex Pang" userId="af49c15263cff4bc" providerId="LiveId" clId="{474E0A7C-376A-4EA9-B292-CE5598A3C395}" dt="2022-07-18T21:10:31.130" v="52" actId="20577"/>
        <pc:sldMkLst>
          <pc:docMk/>
          <pc:sldMk cId="1473423742" sldId="327"/>
        </pc:sldMkLst>
        <pc:spChg chg="mod">
          <ac:chgData name="Alex Pang" userId="af49c15263cff4bc" providerId="LiveId" clId="{474E0A7C-376A-4EA9-B292-CE5598A3C395}" dt="2022-07-18T21:10:31.130" v="52" actId="20577"/>
          <ac:spMkLst>
            <pc:docMk/>
            <pc:sldMk cId="1473423742" sldId="327"/>
            <ac:spMk id="4" creationId="{7A570B9B-20FC-8FB6-CE16-DB001A3CE030}"/>
          </ac:spMkLst>
        </pc:spChg>
      </pc:sldChg>
      <pc:sldChg chg="modSp mod">
        <pc:chgData name="Alex Pang" userId="af49c15263cff4bc" providerId="LiveId" clId="{474E0A7C-376A-4EA9-B292-CE5598A3C395}" dt="2022-07-18T21:11:12.351" v="57" actId="6549"/>
        <pc:sldMkLst>
          <pc:docMk/>
          <pc:sldMk cId="2672894586" sldId="330"/>
        </pc:sldMkLst>
        <pc:spChg chg="mod">
          <ac:chgData name="Alex Pang" userId="af49c15263cff4bc" providerId="LiveId" clId="{474E0A7C-376A-4EA9-B292-CE5598A3C395}" dt="2022-07-18T21:11:04.939" v="56" actId="6549"/>
          <ac:spMkLst>
            <pc:docMk/>
            <pc:sldMk cId="2672894586" sldId="330"/>
            <ac:spMk id="3" creationId="{A7264484-EC78-2345-4046-3D44944A711A}"/>
          </ac:spMkLst>
        </pc:spChg>
        <pc:spChg chg="mod">
          <ac:chgData name="Alex Pang" userId="af49c15263cff4bc" providerId="LiveId" clId="{474E0A7C-376A-4EA9-B292-CE5598A3C395}" dt="2022-07-18T21:11:12.351" v="57" actId="6549"/>
          <ac:spMkLst>
            <pc:docMk/>
            <pc:sldMk cId="2672894586" sldId="330"/>
            <ac:spMk id="6" creationId="{53E88288-0D72-4916-AF52-8CF36A932728}"/>
          </ac:spMkLst>
        </pc:spChg>
      </pc:sldChg>
      <pc:sldChg chg="modSp mod">
        <pc:chgData name="Alex Pang" userId="af49c15263cff4bc" providerId="LiveId" clId="{474E0A7C-376A-4EA9-B292-CE5598A3C395}" dt="2022-07-18T21:11:50.966" v="65" actId="6549"/>
        <pc:sldMkLst>
          <pc:docMk/>
          <pc:sldMk cId="3724482556" sldId="332"/>
        </pc:sldMkLst>
        <pc:spChg chg="mod">
          <ac:chgData name="Alex Pang" userId="af49c15263cff4bc" providerId="LiveId" clId="{474E0A7C-376A-4EA9-B292-CE5598A3C395}" dt="2022-07-18T21:11:50.966" v="65" actId="6549"/>
          <ac:spMkLst>
            <pc:docMk/>
            <pc:sldMk cId="3724482556" sldId="332"/>
            <ac:spMk id="3" creationId="{FC3015C0-EA7D-6327-9292-0A9E01C24D24}"/>
          </ac:spMkLst>
        </pc:spChg>
      </pc:sldChg>
      <pc:sldChg chg="addSp modSp new mod">
        <pc:chgData name="Alex Pang" userId="af49c15263cff4bc" providerId="LiveId" clId="{474E0A7C-376A-4EA9-B292-CE5598A3C395}" dt="2022-07-18T21:25:17.584" v="199" actId="14100"/>
        <pc:sldMkLst>
          <pc:docMk/>
          <pc:sldMk cId="3751905277" sldId="333"/>
        </pc:sldMkLst>
        <pc:spChg chg="mod">
          <ac:chgData name="Alex Pang" userId="af49c15263cff4bc" providerId="LiveId" clId="{474E0A7C-376A-4EA9-B292-CE5598A3C395}" dt="2022-07-18T21:22:54.578" v="68"/>
          <ac:spMkLst>
            <pc:docMk/>
            <pc:sldMk cId="3751905277" sldId="333"/>
            <ac:spMk id="2" creationId="{0E034DA9-9266-8C08-7E67-22F2B12867E2}"/>
          </ac:spMkLst>
        </pc:spChg>
        <pc:spChg chg="mod">
          <ac:chgData name="Alex Pang" userId="af49c15263cff4bc" providerId="LiveId" clId="{474E0A7C-376A-4EA9-B292-CE5598A3C395}" dt="2022-07-18T21:24:57.306" v="198" actId="1076"/>
          <ac:spMkLst>
            <pc:docMk/>
            <pc:sldMk cId="3751905277" sldId="333"/>
            <ac:spMk id="3" creationId="{BCEF5325-AF28-5BFF-F18C-1C45D7A25B06}"/>
          </ac:spMkLst>
        </pc:spChg>
        <pc:picChg chg="add mod">
          <ac:chgData name="Alex Pang" userId="af49c15263cff4bc" providerId="LiveId" clId="{474E0A7C-376A-4EA9-B292-CE5598A3C395}" dt="2022-07-18T21:25:17.584" v="199" actId="14100"/>
          <ac:picMkLst>
            <pc:docMk/>
            <pc:sldMk cId="3751905277" sldId="333"/>
            <ac:picMk id="5" creationId="{12EE0846-633C-665A-618C-50AA8512628A}"/>
          </ac:picMkLst>
        </pc:picChg>
      </pc:sldChg>
    </pc:docChg>
  </pc:docChgLst>
  <pc:docChgLst>
    <pc:chgData name="Alex Pang" userId="b35f2c48-39e3-478c-863d-65bfd252d017" providerId="ADAL" clId="{E3C1EC7A-A47E-4239-B30C-1873F8B099E9}"/>
    <pc:docChg chg="addSld delSld modSld delMainMaster">
      <pc:chgData name="Alex Pang" userId="b35f2c48-39e3-478c-863d-65bfd252d017" providerId="ADAL" clId="{E3C1EC7A-A47E-4239-B30C-1873F8B099E9}" dt="2022-09-15T19:44:10.019" v="9" actId="20577"/>
      <pc:docMkLst>
        <pc:docMk/>
      </pc:docMkLst>
      <pc:sldChg chg="del">
        <pc:chgData name="Alex Pang" userId="b35f2c48-39e3-478c-863d-65bfd252d017" providerId="ADAL" clId="{E3C1EC7A-A47E-4239-B30C-1873F8B099E9}" dt="2022-09-15T19:43:58.641" v="2" actId="47"/>
        <pc:sldMkLst>
          <pc:docMk/>
          <pc:sldMk cId="2027901624" sldId="272"/>
        </pc:sldMkLst>
      </pc:sldChg>
      <pc:sldChg chg="del">
        <pc:chgData name="Alex Pang" userId="b35f2c48-39e3-478c-863d-65bfd252d017" providerId="ADAL" clId="{E3C1EC7A-A47E-4239-B30C-1873F8B099E9}" dt="2022-09-15T19:43:55.609" v="1" actId="47"/>
        <pc:sldMkLst>
          <pc:docMk/>
          <pc:sldMk cId="1453389049" sldId="320"/>
        </pc:sldMkLst>
      </pc:sldChg>
      <pc:sldChg chg="modSp mod">
        <pc:chgData name="Alex Pang" userId="b35f2c48-39e3-478c-863d-65bfd252d017" providerId="ADAL" clId="{E3C1EC7A-A47E-4239-B30C-1873F8B099E9}" dt="2022-09-15T19:44:10.019" v="9" actId="20577"/>
        <pc:sldMkLst>
          <pc:docMk/>
          <pc:sldMk cId="375537584" sldId="321"/>
        </pc:sldMkLst>
        <pc:spChg chg="mod">
          <ac:chgData name="Alex Pang" userId="b35f2c48-39e3-478c-863d-65bfd252d017" providerId="ADAL" clId="{E3C1EC7A-A47E-4239-B30C-1873F8B099E9}" dt="2022-09-15T19:44:06.348" v="5" actId="20577"/>
          <ac:spMkLst>
            <pc:docMk/>
            <pc:sldMk cId="375537584" sldId="321"/>
            <ac:spMk id="3" creationId="{02F87C00-6AC0-887D-AEA9-243D779A4B7F}"/>
          </ac:spMkLst>
        </pc:spChg>
        <pc:spChg chg="mod">
          <ac:chgData name="Alex Pang" userId="b35f2c48-39e3-478c-863d-65bfd252d017" providerId="ADAL" clId="{E3C1EC7A-A47E-4239-B30C-1873F8B099E9}" dt="2022-09-15T19:44:10.019" v="9" actId="20577"/>
          <ac:spMkLst>
            <pc:docMk/>
            <pc:sldMk cId="375537584" sldId="321"/>
            <ac:spMk id="4" creationId="{905FC1C9-83F1-2CBD-6B8A-2FE474DBEA7A}"/>
          </ac:spMkLst>
        </pc:spChg>
      </pc:sldChg>
      <pc:sldChg chg="new">
        <pc:chgData name="Alex Pang" userId="b35f2c48-39e3-478c-863d-65bfd252d017" providerId="ADAL" clId="{E3C1EC7A-A47E-4239-B30C-1873F8B099E9}" dt="2022-09-15T19:43:48.730" v="0" actId="680"/>
        <pc:sldMkLst>
          <pc:docMk/>
          <pc:sldMk cId="2325233749" sldId="322"/>
        </pc:sldMkLst>
      </pc:sldChg>
      <pc:sldMasterChg chg="del delSldLayout">
        <pc:chgData name="Alex Pang" userId="b35f2c48-39e3-478c-863d-65bfd252d017" providerId="ADAL" clId="{E3C1EC7A-A47E-4239-B30C-1873F8B099E9}" dt="2022-09-15T19:43:55.609" v="1" actId="47"/>
        <pc:sldMasterMkLst>
          <pc:docMk/>
          <pc:sldMasterMk cId="2798249480" sldId="2147483648"/>
        </pc:sldMasterMkLst>
        <pc:sldLayoutChg chg="del">
          <pc:chgData name="Alex Pang" userId="b35f2c48-39e3-478c-863d-65bfd252d017" providerId="ADAL" clId="{E3C1EC7A-A47E-4239-B30C-1873F8B099E9}" dt="2022-09-15T19:43:55.609" v="1" actId="47"/>
          <pc:sldLayoutMkLst>
            <pc:docMk/>
            <pc:sldMasterMk cId="2798249480" sldId="2147483648"/>
            <pc:sldLayoutMk cId="489291595" sldId="2147483649"/>
          </pc:sldLayoutMkLst>
        </pc:sldLayoutChg>
        <pc:sldLayoutChg chg="del">
          <pc:chgData name="Alex Pang" userId="b35f2c48-39e3-478c-863d-65bfd252d017" providerId="ADAL" clId="{E3C1EC7A-A47E-4239-B30C-1873F8B099E9}" dt="2022-09-15T19:43:55.609" v="1" actId="47"/>
          <pc:sldLayoutMkLst>
            <pc:docMk/>
            <pc:sldMasterMk cId="2798249480" sldId="2147483648"/>
            <pc:sldLayoutMk cId="4127097582" sldId="2147483650"/>
          </pc:sldLayoutMkLst>
        </pc:sldLayoutChg>
        <pc:sldLayoutChg chg="del">
          <pc:chgData name="Alex Pang" userId="b35f2c48-39e3-478c-863d-65bfd252d017" providerId="ADAL" clId="{E3C1EC7A-A47E-4239-B30C-1873F8B099E9}" dt="2022-09-15T19:43:55.609" v="1" actId="47"/>
          <pc:sldLayoutMkLst>
            <pc:docMk/>
            <pc:sldMasterMk cId="2798249480" sldId="2147483648"/>
            <pc:sldLayoutMk cId="1025518613" sldId="2147483651"/>
          </pc:sldLayoutMkLst>
        </pc:sldLayoutChg>
        <pc:sldLayoutChg chg="del">
          <pc:chgData name="Alex Pang" userId="b35f2c48-39e3-478c-863d-65bfd252d017" providerId="ADAL" clId="{E3C1EC7A-A47E-4239-B30C-1873F8B099E9}" dt="2022-09-15T19:43:55.609" v="1" actId="47"/>
          <pc:sldLayoutMkLst>
            <pc:docMk/>
            <pc:sldMasterMk cId="2798249480" sldId="2147483648"/>
            <pc:sldLayoutMk cId="2445835521" sldId="2147483652"/>
          </pc:sldLayoutMkLst>
        </pc:sldLayoutChg>
        <pc:sldLayoutChg chg="del">
          <pc:chgData name="Alex Pang" userId="b35f2c48-39e3-478c-863d-65bfd252d017" providerId="ADAL" clId="{E3C1EC7A-A47E-4239-B30C-1873F8B099E9}" dt="2022-09-15T19:43:55.609" v="1" actId="47"/>
          <pc:sldLayoutMkLst>
            <pc:docMk/>
            <pc:sldMasterMk cId="2798249480" sldId="2147483648"/>
            <pc:sldLayoutMk cId="1530327979" sldId="2147483653"/>
          </pc:sldLayoutMkLst>
        </pc:sldLayoutChg>
        <pc:sldLayoutChg chg="del">
          <pc:chgData name="Alex Pang" userId="b35f2c48-39e3-478c-863d-65bfd252d017" providerId="ADAL" clId="{E3C1EC7A-A47E-4239-B30C-1873F8B099E9}" dt="2022-09-15T19:43:55.609" v="1" actId="47"/>
          <pc:sldLayoutMkLst>
            <pc:docMk/>
            <pc:sldMasterMk cId="2798249480" sldId="2147483648"/>
            <pc:sldLayoutMk cId="429337142" sldId="2147483654"/>
          </pc:sldLayoutMkLst>
        </pc:sldLayoutChg>
        <pc:sldLayoutChg chg="del">
          <pc:chgData name="Alex Pang" userId="b35f2c48-39e3-478c-863d-65bfd252d017" providerId="ADAL" clId="{E3C1EC7A-A47E-4239-B30C-1873F8B099E9}" dt="2022-09-15T19:43:55.609" v="1" actId="47"/>
          <pc:sldLayoutMkLst>
            <pc:docMk/>
            <pc:sldMasterMk cId="2798249480" sldId="2147483648"/>
            <pc:sldLayoutMk cId="498061585" sldId="2147483655"/>
          </pc:sldLayoutMkLst>
        </pc:sldLayoutChg>
        <pc:sldLayoutChg chg="del">
          <pc:chgData name="Alex Pang" userId="b35f2c48-39e3-478c-863d-65bfd252d017" providerId="ADAL" clId="{E3C1EC7A-A47E-4239-B30C-1873F8B099E9}" dt="2022-09-15T19:43:55.609" v="1" actId="47"/>
          <pc:sldLayoutMkLst>
            <pc:docMk/>
            <pc:sldMasterMk cId="2798249480" sldId="2147483648"/>
            <pc:sldLayoutMk cId="3167152613" sldId="2147483656"/>
          </pc:sldLayoutMkLst>
        </pc:sldLayoutChg>
        <pc:sldLayoutChg chg="del">
          <pc:chgData name="Alex Pang" userId="b35f2c48-39e3-478c-863d-65bfd252d017" providerId="ADAL" clId="{E3C1EC7A-A47E-4239-B30C-1873F8B099E9}" dt="2022-09-15T19:43:55.609" v="1" actId="47"/>
          <pc:sldLayoutMkLst>
            <pc:docMk/>
            <pc:sldMasterMk cId="2798249480" sldId="2147483648"/>
            <pc:sldLayoutMk cId="495454496" sldId="2147483657"/>
          </pc:sldLayoutMkLst>
        </pc:sldLayoutChg>
        <pc:sldLayoutChg chg="del">
          <pc:chgData name="Alex Pang" userId="b35f2c48-39e3-478c-863d-65bfd252d017" providerId="ADAL" clId="{E3C1EC7A-A47E-4239-B30C-1873F8B099E9}" dt="2022-09-15T19:43:55.609" v="1" actId="47"/>
          <pc:sldLayoutMkLst>
            <pc:docMk/>
            <pc:sldMasterMk cId="2798249480" sldId="2147483648"/>
            <pc:sldLayoutMk cId="1200279334" sldId="2147483658"/>
          </pc:sldLayoutMkLst>
        </pc:sldLayoutChg>
        <pc:sldLayoutChg chg="del">
          <pc:chgData name="Alex Pang" userId="b35f2c48-39e3-478c-863d-65bfd252d017" providerId="ADAL" clId="{E3C1EC7A-A47E-4239-B30C-1873F8B099E9}" dt="2022-09-15T19:43:55.609" v="1" actId="47"/>
          <pc:sldLayoutMkLst>
            <pc:docMk/>
            <pc:sldMasterMk cId="2798249480" sldId="2147483648"/>
            <pc:sldLayoutMk cId="2731070558" sldId="2147483659"/>
          </pc:sldLayoutMkLst>
        </pc:sldLayoutChg>
      </pc:sldMasterChg>
      <pc:sldMasterChg chg="del delSldLayout">
        <pc:chgData name="Alex Pang" userId="b35f2c48-39e3-478c-863d-65bfd252d017" providerId="ADAL" clId="{E3C1EC7A-A47E-4239-B30C-1873F8B099E9}" dt="2022-09-15T19:43:58.641" v="2" actId="47"/>
        <pc:sldMasterMkLst>
          <pc:docMk/>
          <pc:sldMasterMk cId="2355015974" sldId="2147483661"/>
        </pc:sldMasterMkLst>
        <pc:sldLayoutChg chg="del">
          <pc:chgData name="Alex Pang" userId="b35f2c48-39e3-478c-863d-65bfd252d017" providerId="ADAL" clId="{E3C1EC7A-A47E-4239-B30C-1873F8B099E9}" dt="2022-09-15T19:43:58.641" v="2" actId="47"/>
          <pc:sldLayoutMkLst>
            <pc:docMk/>
            <pc:sldMasterMk cId="2355015974" sldId="2147483661"/>
            <pc:sldLayoutMk cId="2153643824" sldId="2147483662"/>
          </pc:sldLayoutMkLst>
        </pc:sldLayoutChg>
        <pc:sldLayoutChg chg="del">
          <pc:chgData name="Alex Pang" userId="b35f2c48-39e3-478c-863d-65bfd252d017" providerId="ADAL" clId="{E3C1EC7A-A47E-4239-B30C-1873F8B099E9}" dt="2022-09-15T19:43:58.641" v="2" actId="47"/>
          <pc:sldLayoutMkLst>
            <pc:docMk/>
            <pc:sldMasterMk cId="2355015974" sldId="2147483661"/>
            <pc:sldLayoutMk cId="461693087" sldId="2147483663"/>
          </pc:sldLayoutMkLst>
        </pc:sldLayoutChg>
        <pc:sldLayoutChg chg="del">
          <pc:chgData name="Alex Pang" userId="b35f2c48-39e3-478c-863d-65bfd252d017" providerId="ADAL" clId="{E3C1EC7A-A47E-4239-B30C-1873F8B099E9}" dt="2022-09-15T19:43:58.641" v="2" actId="47"/>
          <pc:sldLayoutMkLst>
            <pc:docMk/>
            <pc:sldMasterMk cId="2355015974" sldId="2147483661"/>
            <pc:sldLayoutMk cId="3612309778" sldId="2147483664"/>
          </pc:sldLayoutMkLst>
        </pc:sldLayoutChg>
        <pc:sldLayoutChg chg="del">
          <pc:chgData name="Alex Pang" userId="b35f2c48-39e3-478c-863d-65bfd252d017" providerId="ADAL" clId="{E3C1EC7A-A47E-4239-B30C-1873F8B099E9}" dt="2022-09-15T19:43:58.641" v="2" actId="47"/>
          <pc:sldLayoutMkLst>
            <pc:docMk/>
            <pc:sldMasterMk cId="2355015974" sldId="2147483661"/>
            <pc:sldLayoutMk cId="2539628206" sldId="2147483665"/>
          </pc:sldLayoutMkLst>
        </pc:sldLayoutChg>
        <pc:sldLayoutChg chg="del">
          <pc:chgData name="Alex Pang" userId="b35f2c48-39e3-478c-863d-65bfd252d017" providerId="ADAL" clId="{E3C1EC7A-A47E-4239-B30C-1873F8B099E9}" dt="2022-09-15T19:43:58.641" v="2" actId="47"/>
          <pc:sldLayoutMkLst>
            <pc:docMk/>
            <pc:sldMasterMk cId="2355015974" sldId="2147483661"/>
            <pc:sldLayoutMk cId="1984329327" sldId="2147483666"/>
          </pc:sldLayoutMkLst>
        </pc:sldLayoutChg>
        <pc:sldLayoutChg chg="del">
          <pc:chgData name="Alex Pang" userId="b35f2c48-39e3-478c-863d-65bfd252d017" providerId="ADAL" clId="{E3C1EC7A-A47E-4239-B30C-1873F8B099E9}" dt="2022-09-15T19:43:58.641" v="2" actId="47"/>
          <pc:sldLayoutMkLst>
            <pc:docMk/>
            <pc:sldMasterMk cId="2355015974" sldId="2147483661"/>
            <pc:sldLayoutMk cId="4059522545" sldId="2147483667"/>
          </pc:sldLayoutMkLst>
        </pc:sldLayoutChg>
        <pc:sldLayoutChg chg="del">
          <pc:chgData name="Alex Pang" userId="b35f2c48-39e3-478c-863d-65bfd252d017" providerId="ADAL" clId="{E3C1EC7A-A47E-4239-B30C-1873F8B099E9}" dt="2022-09-15T19:43:58.641" v="2" actId="47"/>
          <pc:sldLayoutMkLst>
            <pc:docMk/>
            <pc:sldMasterMk cId="2355015974" sldId="2147483661"/>
            <pc:sldLayoutMk cId="314612651" sldId="2147483668"/>
          </pc:sldLayoutMkLst>
        </pc:sldLayoutChg>
        <pc:sldLayoutChg chg="del">
          <pc:chgData name="Alex Pang" userId="b35f2c48-39e3-478c-863d-65bfd252d017" providerId="ADAL" clId="{E3C1EC7A-A47E-4239-B30C-1873F8B099E9}" dt="2022-09-15T19:43:58.641" v="2" actId="47"/>
          <pc:sldLayoutMkLst>
            <pc:docMk/>
            <pc:sldMasterMk cId="2355015974" sldId="2147483661"/>
            <pc:sldLayoutMk cId="222421973" sldId="2147483669"/>
          </pc:sldLayoutMkLst>
        </pc:sldLayoutChg>
        <pc:sldLayoutChg chg="del">
          <pc:chgData name="Alex Pang" userId="b35f2c48-39e3-478c-863d-65bfd252d017" providerId="ADAL" clId="{E3C1EC7A-A47E-4239-B30C-1873F8B099E9}" dt="2022-09-15T19:43:58.641" v="2" actId="47"/>
          <pc:sldLayoutMkLst>
            <pc:docMk/>
            <pc:sldMasterMk cId="2355015974" sldId="2147483661"/>
            <pc:sldLayoutMk cId="794968608" sldId="2147483670"/>
          </pc:sldLayoutMkLst>
        </pc:sldLayoutChg>
        <pc:sldLayoutChg chg="del">
          <pc:chgData name="Alex Pang" userId="b35f2c48-39e3-478c-863d-65bfd252d017" providerId="ADAL" clId="{E3C1EC7A-A47E-4239-B30C-1873F8B099E9}" dt="2022-09-15T19:43:58.641" v="2" actId="47"/>
          <pc:sldLayoutMkLst>
            <pc:docMk/>
            <pc:sldMasterMk cId="2355015974" sldId="2147483661"/>
            <pc:sldLayoutMk cId="366919709" sldId="2147483671"/>
          </pc:sldLayoutMkLst>
        </pc:sldLayoutChg>
        <pc:sldLayoutChg chg="del">
          <pc:chgData name="Alex Pang" userId="b35f2c48-39e3-478c-863d-65bfd252d017" providerId="ADAL" clId="{E3C1EC7A-A47E-4239-B30C-1873F8B099E9}" dt="2022-09-15T19:43:58.641" v="2" actId="47"/>
          <pc:sldLayoutMkLst>
            <pc:docMk/>
            <pc:sldMasterMk cId="2355015974" sldId="2147483661"/>
            <pc:sldLayoutMk cId="3861756863" sldId="2147483672"/>
          </pc:sldLayoutMkLst>
        </pc:sldLayoutChg>
        <pc:sldLayoutChg chg="del">
          <pc:chgData name="Alex Pang" userId="b35f2c48-39e3-478c-863d-65bfd252d017" providerId="ADAL" clId="{E3C1EC7A-A47E-4239-B30C-1873F8B099E9}" dt="2022-09-15T19:43:58.641" v="2" actId="47"/>
          <pc:sldLayoutMkLst>
            <pc:docMk/>
            <pc:sldMasterMk cId="2355015974" sldId="2147483661"/>
            <pc:sldLayoutMk cId="883758931" sldId="2147483673"/>
          </pc:sldLayoutMkLst>
        </pc:sldLayoutChg>
      </pc:sldMasterChg>
    </pc:docChg>
  </pc:docChgLst>
  <pc:docChgLst>
    <pc:chgData name="Alex Pang" userId="af49c15263cff4bc" providerId="LiveId" clId="{1237036D-8B43-47AE-A28B-6A9DE91A1024}"/>
    <pc:docChg chg="addSld delSld modSld sldOrd modMainMaster">
      <pc:chgData name="Alex Pang" userId="af49c15263cff4bc" providerId="LiveId" clId="{1237036D-8B43-47AE-A28B-6A9DE91A1024}" dt="2022-08-14T04:07:42.873" v="136" actId="680"/>
      <pc:docMkLst>
        <pc:docMk/>
      </pc:docMkLst>
      <pc:sldChg chg="delSp add del setBg delDesignElem">
        <pc:chgData name="Alex Pang" userId="af49c15263cff4bc" providerId="LiveId" clId="{1237036D-8B43-47AE-A28B-6A9DE91A1024}" dt="2022-07-18T22:18:14.867" v="110" actId="2696"/>
        <pc:sldMkLst>
          <pc:docMk/>
          <pc:sldMk cId="2027901624" sldId="272"/>
        </pc:sldMkLst>
        <pc:spChg chg="del">
          <ac:chgData name="Alex Pang" userId="af49c15263cff4bc" providerId="LiveId" clId="{1237036D-8B43-47AE-A28B-6A9DE91A1024}" dt="2022-07-18T22:17:14.035" v="80"/>
          <ac:spMkLst>
            <pc:docMk/>
            <pc:sldMk cId="2027901624" sldId="272"/>
            <ac:spMk id="22" creationId="{6753252F-4873-4F63-801D-CC719279A7D5}"/>
          </ac:spMkLst>
        </pc:spChg>
        <pc:spChg chg="del">
          <ac:chgData name="Alex Pang" userId="af49c15263cff4bc" providerId="LiveId" clId="{1237036D-8B43-47AE-A28B-6A9DE91A1024}" dt="2022-07-18T22:17:14.035" v="80"/>
          <ac:spMkLst>
            <pc:docMk/>
            <pc:sldMk cId="2027901624" sldId="272"/>
            <ac:spMk id="23" creationId="{047C8CCB-F95D-4249-92DD-651249D3535A}"/>
          </ac:spMkLst>
        </pc:spChg>
      </pc:sldChg>
      <pc:sldChg chg="modSp mod">
        <pc:chgData name="Alex Pang" userId="af49c15263cff4bc" providerId="LiveId" clId="{1237036D-8B43-47AE-A28B-6A9DE91A1024}" dt="2022-07-30T19:58:41.437" v="128" actId="1076"/>
        <pc:sldMkLst>
          <pc:docMk/>
          <pc:sldMk cId="1175031532" sldId="315"/>
        </pc:sldMkLst>
        <pc:spChg chg="mod">
          <ac:chgData name="Alex Pang" userId="af49c15263cff4bc" providerId="LiveId" clId="{1237036D-8B43-47AE-A28B-6A9DE91A1024}" dt="2022-07-30T19:58:41.437" v="128" actId="1076"/>
          <ac:spMkLst>
            <pc:docMk/>
            <pc:sldMk cId="1175031532" sldId="315"/>
            <ac:spMk id="3" creationId="{02F87C00-6AC0-887D-AEA9-243D779A4B7F}"/>
          </ac:spMkLst>
        </pc:spChg>
        <pc:spChg chg="mod">
          <ac:chgData name="Alex Pang" userId="af49c15263cff4bc" providerId="LiveId" clId="{1237036D-8B43-47AE-A28B-6A9DE91A1024}" dt="2022-07-18T22:16:50.271" v="78" actId="6549"/>
          <ac:spMkLst>
            <pc:docMk/>
            <pc:sldMk cId="1175031532" sldId="315"/>
            <ac:spMk id="4" creationId="{905FC1C9-83F1-2CBD-6B8A-2FE474DBEA7A}"/>
          </ac:spMkLst>
        </pc:spChg>
      </pc:sldChg>
      <pc:sldChg chg="addSp modSp add mod ord">
        <pc:chgData name="Alex Pang" userId="af49c15263cff4bc" providerId="LiveId" clId="{1237036D-8B43-47AE-A28B-6A9DE91A1024}" dt="2022-07-18T22:18:00.967" v="109" actId="20577"/>
        <pc:sldMkLst>
          <pc:docMk/>
          <pc:sldMk cId="1453389049" sldId="320"/>
        </pc:sldMkLst>
        <pc:spChg chg="add mod">
          <ac:chgData name="Alex Pang" userId="af49c15263cff4bc" providerId="LiveId" clId="{1237036D-8B43-47AE-A28B-6A9DE91A1024}" dt="2022-07-18T22:18:00.967" v="109" actId="20577"/>
          <ac:spMkLst>
            <pc:docMk/>
            <pc:sldMk cId="1453389049" sldId="320"/>
            <ac:spMk id="2" creationId="{CB8F5877-657A-07F9-874E-484C1D5887BE}"/>
          </ac:spMkLst>
        </pc:spChg>
      </pc:sldChg>
      <pc:sldChg chg="delSp del">
        <pc:chgData name="Alex Pang" userId="af49c15263cff4bc" providerId="LiveId" clId="{1237036D-8B43-47AE-A28B-6A9DE91A1024}" dt="2022-07-18T22:19:15.214" v="113" actId="47"/>
        <pc:sldMkLst>
          <pc:docMk/>
          <pc:sldMk cId="214341498" sldId="321"/>
        </pc:sldMkLst>
        <pc:picChg chg="del">
          <ac:chgData name="Alex Pang" userId="af49c15263cff4bc" providerId="LiveId" clId="{1237036D-8B43-47AE-A28B-6A9DE91A1024}" dt="2022-07-18T22:19:06.110" v="112"/>
          <ac:picMkLst>
            <pc:docMk/>
            <pc:sldMk cId="214341498" sldId="321"/>
            <ac:picMk id="2" creationId="{03417238-E1E8-78CA-A9D5-CBA1560AECE2}"/>
          </ac:picMkLst>
        </pc:picChg>
      </pc:sldChg>
      <pc:sldChg chg="del">
        <pc:chgData name="Alex Pang" userId="af49c15263cff4bc" providerId="LiveId" clId="{1237036D-8B43-47AE-A28B-6A9DE91A1024}" dt="2022-07-18T22:16:10.687" v="1" actId="47"/>
        <pc:sldMkLst>
          <pc:docMk/>
          <pc:sldMk cId="1583257744" sldId="321"/>
        </pc:sldMkLst>
      </pc:sldChg>
      <pc:sldChg chg="new del">
        <pc:chgData name="Alex Pang" userId="af49c15263cff4bc" providerId="LiveId" clId="{1237036D-8B43-47AE-A28B-6A9DE91A1024}" dt="2022-07-30T19:57:33.427" v="117" actId="2696"/>
        <pc:sldMkLst>
          <pc:docMk/>
          <pc:sldMk cId="2134930784" sldId="321"/>
        </pc:sldMkLst>
      </pc:sldChg>
      <pc:sldChg chg="del">
        <pc:chgData name="Alex Pang" userId="af49c15263cff4bc" providerId="LiveId" clId="{1237036D-8B43-47AE-A28B-6A9DE91A1024}" dt="2022-07-18T22:18:34.898" v="111" actId="2696"/>
        <pc:sldMkLst>
          <pc:docMk/>
          <pc:sldMk cId="3448833217" sldId="321"/>
        </pc:sldMkLst>
      </pc:sldChg>
      <pc:sldChg chg="new del">
        <pc:chgData name="Alex Pang" userId="af49c15263cff4bc" providerId="LiveId" clId="{1237036D-8B43-47AE-A28B-6A9DE91A1024}" dt="2022-08-14T04:07:39.439" v="135" actId="2696"/>
        <pc:sldMkLst>
          <pc:docMk/>
          <pc:sldMk cId="3621307400" sldId="321"/>
        </pc:sldMkLst>
      </pc:sldChg>
      <pc:sldChg chg="new">
        <pc:chgData name="Alex Pang" userId="af49c15263cff4bc" providerId="LiveId" clId="{1237036D-8B43-47AE-A28B-6A9DE91A1024}" dt="2022-08-14T04:07:42.873" v="136" actId="680"/>
        <pc:sldMkLst>
          <pc:docMk/>
          <pc:sldMk cId="3657386807" sldId="321"/>
        </pc:sldMkLst>
      </pc:sldChg>
      <pc:sldChg chg="del">
        <pc:chgData name="Alex Pang" userId="af49c15263cff4bc" providerId="LiveId" clId="{1237036D-8B43-47AE-A28B-6A9DE91A1024}" dt="2022-07-18T22:16:10.175" v="0" actId="47"/>
        <pc:sldMkLst>
          <pc:docMk/>
          <pc:sldMk cId="408882881" sldId="322"/>
        </pc:sldMkLst>
      </pc:sldChg>
      <pc:sldChg chg="new del">
        <pc:chgData name="Alex Pang" userId="af49c15263cff4bc" providerId="LiveId" clId="{1237036D-8B43-47AE-A28B-6A9DE91A1024}" dt="2022-08-14T04:07:37.420" v="134" actId="2696"/>
        <pc:sldMkLst>
          <pc:docMk/>
          <pc:sldMk cId="1755393107" sldId="322"/>
        </pc:sldMkLst>
      </pc:sldChg>
      <pc:sldChg chg="del">
        <pc:chgData name="Alex Pang" userId="af49c15263cff4bc" providerId="LiveId" clId="{1237036D-8B43-47AE-A28B-6A9DE91A1024}" dt="2022-07-18T22:16:11.055" v="2" actId="47"/>
        <pc:sldMkLst>
          <pc:docMk/>
          <pc:sldMk cId="1930028865" sldId="323"/>
        </pc:sldMkLst>
      </pc:sldChg>
      <pc:sldChg chg="del">
        <pc:chgData name="Alex Pang" userId="af49c15263cff4bc" providerId="LiveId" clId="{1237036D-8B43-47AE-A28B-6A9DE91A1024}" dt="2022-07-18T22:16:11.306" v="3" actId="47"/>
        <pc:sldMkLst>
          <pc:docMk/>
          <pc:sldMk cId="3922924526" sldId="324"/>
        </pc:sldMkLst>
      </pc:sldChg>
      <pc:sldChg chg="del">
        <pc:chgData name="Alex Pang" userId="af49c15263cff4bc" providerId="LiveId" clId="{1237036D-8B43-47AE-A28B-6A9DE91A1024}" dt="2022-07-18T22:16:11.553" v="4" actId="47"/>
        <pc:sldMkLst>
          <pc:docMk/>
          <pc:sldMk cId="4009821507" sldId="325"/>
        </pc:sldMkLst>
      </pc:sldChg>
      <pc:sldChg chg="del">
        <pc:chgData name="Alex Pang" userId="af49c15263cff4bc" providerId="LiveId" clId="{1237036D-8B43-47AE-A28B-6A9DE91A1024}" dt="2022-07-18T22:16:12.712" v="7" actId="47"/>
        <pc:sldMkLst>
          <pc:docMk/>
          <pc:sldMk cId="3268193033" sldId="326"/>
        </pc:sldMkLst>
      </pc:sldChg>
      <pc:sldChg chg="del">
        <pc:chgData name="Alex Pang" userId="af49c15263cff4bc" providerId="LiveId" clId="{1237036D-8B43-47AE-A28B-6A9DE91A1024}" dt="2022-07-18T22:16:12.484" v="6" actId="47"/>
        <pc:sldMkLst>
          <pc:docMk/>
          <pc:sldMk cId="1473423742" sldId="327"/>
        </pc:sldMkLst>
      </pc:sldChg>
      <pc:sldChg chg="del">
        <pc:chgData name="Alex Pang" userId="af49c15263cff4bc" providerId="LiveId" clId="{1237036D-8B43-47AE-A28B-6A9DE91A1024}" dt="2022-07-18T22:16:13.970" v="11" actId="47"/>
        <pc:sldMkLst>
          <pc:docMk/>
          <pc:sldMk cId="2067171671" sldId="328"/>
        </pc:sldMkLst>
      </pc:sldChg>
      <pc:sldChg chg="del">
        <pc:chgData name="Alex Pang" userId="af49c15263cff4bc" providerId="LiveId" clId="{1237036D-8B43-47AE-A28B-6A9DE91A1024}" dt="2022-07-18T22:16:11.842" v="5" actId="47"/>
        <pc:sldMkLst>
          <pc:docMk/>
          <pc:sldMk cId="3851173600" sldId="329"/>
        </pc:sldMkLst>
      </pc:sldChg>
      <pc:sldChg chg="del">
        <pc:chgData name="Alex Pang" userId="af49c15263cff4bc" providerId="LiveId" clId="{1237036D-8B43-47AE-A28B-6A9DE91A1024}" dt="2022-07-18T22:16:13.177" v="9" actId="47"/>
        <pc:sldMkLst>
          <pc:docMk/>
          <pc:sldMk cId="2672894586" sldId="330"/>
        </pc:sldMkLst>
      </pc:sldChg>
      <pc:sldChg chg="del">
        <pc:chgData name="Alex Pang" userId="af49c15263cff4bc" providerId="LiveId" clId="{1237036D-8B43-47AE-A28B-6A9DE91A1024}" dt="2022-07-18T22:16:12.937" v="8" actId="47"/>
        <pc:sldMkLst>
          <pc:docMk/>
          <pc:sldMk cId="3189965633" sldId="331"/>
        </pc:sldMkLst>
      </pc:sldChg>
      <pc:sldChg chg="del">
        <pc:chgData name="Alex Pang" userId="af49c15263cff4bc" providerId="LiveId" clId="{1237036D-8B43-47AE-A28B-6A9DE91A1024}" dt="2022-07-18T22:16:13.464" v="10" actId="47"/>
        <pc:sldMkLst>
          <pc:docMk/>
          <pc:sldMk cId="3724482556" sldId="332"/>
        </pc:sldMkLst>
      </pc:sldChg>
      <pc:sldChg chg="del">
        <pc:chgData name="Alex Pang" userId="af49c15263cff4bc" providerId="LiveId" clId="{1237036D-8B43-47AE-A28B-6A9DE91A1024}" dt="2022-07-18T22:16:14.454" v="12" actId="47"/>
        <pc:sldMkLst>
          <pc:docMk/>
          <pc:sldMk cId="3751905277" sldId="333"/>
        </pc:sldMkLst>
      </pc:sldChg>
      <pc:sldMasterChg chg="modSldLayout">
        <pc:chgData name="Alex Pang" userId="af49c15263cff4bc" providerId="LiveId" clId="{1237036D-8B43-47AE-A28B-6A9DE91A1024}" dt="2022-08-14T04:07:04.770" v="133" actId="14100"/>
        <pc:sldMasterMkLst>
          <pc:docMk/>
          <pc:sldMasterMk cId="2798249480" sldId="2147483648"/>
        </pc:sldMasterMkLst>
        <pc:sldLayoutChg chg="modSp mod">
          <pc:chgData name="Alex Pang" userId="af49c15263cff4bc" providerId="LiveId" clId="{1237036D-8B43-47AE-A28B-6A9DE91A1024}" dt="2022-08-14T04:07:04.770" v="133" actId="14100"/>
          <pc:sldLayoutMkLst>
            <pc:docMk/>
            <pc:sldMasterMk cId="2798249480" sldId="2147483648"/>
            <pc:sldLayoutMk cId="2295963182" sldId="2147483660"/>
          </pc:sldLayoutMkLst>
          <pc:spChg chg="mod">
            <ac:chgData name="Alex Pang" userId="af49c15263cff4bc" providerId="LiveId" clId="{1237036D-8B43-47AE-A28B-6A9DE91A1024}" dt="2022-07-30T20:02:01.996" v="130" actId="255"/>
            <ac:spMkLst>
              <pc:docMk/>
              <pc:sldMasterMk cId="2798249480" sldId="2147483648"/>
              <pc:sldLayoutMk cId="2295963182" sldId="2147483660"/>
              <ac:spMk id="3" creationId="{00000000-0000-0000-0000-000000000000}"/>
            </ac:spMkLst>
          </pc:spChg>
          <pc:spChg chg="mod">
            <ac:chgData name="Alex Pang" userId="af49c15263cff4bc" providerId="LiveId" clId="{1237036D-8B43-47AE-A28B-6A9DE91A1024}" dt="2022-08-14T04:07:04.770" v="133" actId="14100"/>
            <ac:spMkLst>
              <pc:docMk/>
              <pc:sldMasterMk cId="2798249480" sldId="2147483648"/>
              <pc:sldLayoutMk cId="2295963182" sldId="2147483660"/>
              <ac:spMk id="4" creationId="{00000000-0000-0000-0000-000000000000}"/>
            </ac:spMkLst>
          </pc:spChg>
          <pc:spChg chg="mod">
            <ac:chgData name="Alex Pang" userId="af49c15263cff4bc" providerId="LiveId" clId="{1237036D-8B43-47AE-A28B-6A9DE91A1024}" dt="2022-07-30T19:54:00.794" v="114" actId="17032"/>
            <ac:spMkLst>
              <pc:docMk/>
              <pc:sldMasterMk cId="2798249480" sldId="2147483648"/>
              <pc:sldLayoutMk cId="2295963182" sldId="2147483660"/>
              <ac:spMk id="9" creationId="{00000000-0000-0000-0000-000000000000}"/>
            </ac:spMkLst>
          </pc:spChg>
          <pc:cxnChg chg="mod">
            <ac:chgData name="Alex Pang" userId="af49c15263cff4bc" providerId="LiveId" clId="{1237036D-8B43-47AE-A28B-6A9DE91A1024}" dt="2022-07-30T19:58:16.819" v="124" actId="1076"/>
            <ac:cxnSpMkLst>
              <pc:docMk/>
              <pc:sldMasterMk cId="2798249480" sldId="2147483648"/>
              <pc:sldLayoutMk cId="2295963182" sldId="2147483660"/>
              <ac:cxnSpMk id="12" creationId="{00000000-0000-0000-0000-000000000000}"/>
            </ac:cxnSpMkLst>
          </pc:cxnChg>
        </pc:sldLayoutChg>
      </pc:sldMasterChg>
    </pc:docChg>
  </pc:docChgLst>
  <pc:docChgLst>
    <pc:chgData name="Alex Pang" userId="b35f2c48-39e3-478c-863d-65bfd252d017" providerId="ADAL" clId="{801F7FDD-18F8-4B22-B613-0F5AF7FB5358}"/>
    <pc:docChg chg="custSel delSld modMainMaster">
      <pc:chgData name="Alex Pang" userId="b35f2c48-39e3-478c-863d-65bfd252d017" providerId="ADAL" clId="{801F7FDD-18F8-4B22-B613-0F5AF7FB5358}" dt="2022-09-10T15:27:24.623" v="3" actId="207"/>
      <pc:docMkLst>
        <pc:docMk/>
      </pc:docMkLst>
      <pc:sldChg chg="del">
        <pc:chgData name="Alex Pang" userId="b35f2c48-39e3-478c-863d-65bfd252d017" providerId="ADAL" clId="{801F7FDD-18F8-4B22-B613-0F5AF7FB5358}" dt="2022-09-09T18:21:42.365" v="1" actId="2696"/>
        <pc:sldMkLst>
          <pc:docMk/>
          <pc:sldMk cId="3657386807" sldId="321"/>
        </pc:sldMkLst>
      </pc:sldChg>
      <pc:sldMasterChg chg="modSldLayout">
        <pc:chgData name="Alex Pang" userId="b35f2c48-39e3-478c-863d-65bfd252d017" providerId="ADAL" clId="{801F7FDD-18F8-4B22-B613-0F5AF7FB5358}" dt="2022-09-09T18:21:32.129" v="0" actId="478"/>
        <pc:sldMasterMkLst>
          <pc:docMk/>
          <pc:sldMasterMk cId="2798249480" sldId="2147483648"/>
        </pc:sldMasterMkLst>
        <pc:sldLayoutChg chg="delSp mod">
          <pc:chgData name="Alex Pang" userId="b35f2c48-39e3-478c-863d-65bfd252d017" providerId="ADAL" clId="{801F7FDD-18F8-4B22-B613-0F5AF7FB5358}" dt="2022-09-09T18:21:32.129" v="0" actId="478"/>
          <pc:sldLayoutMkLst>
            <pc:docMk/>
            <pc:sldMasterMk cId="2798249480" sldId="2147483648"/>
            <pc:sldLayoutMk cId="2295963182" sldId="2147483660"/>
          </pc:sldLayoutMkLst>
          <pc:cxnChg chg="del">
            <ac:chgData name="Alex Pang" userId="b35f2c48-39e3-478c-863d-65bfd252d017" providerId="ADAL" clId="{801F7FDD-18F8-4B22-B613-0F5AF7FB5358}" dt="2022-09-09T18:21:32.129" v="0" actId="478"/>
            <ac:cxnSpMkLst>
              <pc:docMk/>
              <pc:sldMasterMk cId="2798249480" sldId="2147483648"/>
              <pc:sldLayoutMk cId="2295963182" sldId="2147483660"/>
              <ac:cxnSpMk id="12" creationId="{00000000-0000-0000-0000-000000000000}"/>
            </ac:cxnSpMkLst>
          </pc:cxnChg>
        </pc:sldLayoutChg>
      </pc:sldMasterChg>
      <pc:sldMasterChg chg="modSldLayout">
        <pc:chgData name="Alex Pang" userId="b35f2c48-39e3-478c-863d-65bfd252d017" providerId="ADAL" clId="{801F7FDD-18F8-4B22-B613-0F5AF7FB5358}" dt="2022-09-10T15:27:24.623" v="3" actId="207"/>
        <pc:sldMasterMkLst>
          <pc:docMk/>
          <pc:sldMasterMk cId="3682365621" sldId="2147483674"/>
        </pc:sldMasterMkLst>
        <pc:sldLayoutChg chg="modSp">
          <pc:chgData name="Alex Pang" userId="b35f2c48-39e3-478c-863d-65bfd252d017" providerId="ADAL" clId="{801F7FDD-18F8-4B22-B613-0F5AF7FB5358}" dt="2022-09-10T15:27:24.623" v="3" actId="207"/>
          <pc:sldLayoutMkLst>
            <pc:docMk/>
            <pc:sldMasterMk cId="3682365621" sldId="2147483674"/>
            <pc:sldLayoutMk cId="216613234" sldId="2147483686"/>
          </pc:sldLayoutMkLst>
          <pc:spChg chg="mod">
            <ac:chgData name="Alex Pang" userId="b35f2c48-39e3-478c-863d-65bfd252d017" providerId="ADAL" clId="{801F7FDD-18F8-4B22-B613-0F5AF7FB5358}" dt="2022-09-10T15:27:24.623" v="3" actId="207"/>
            <ac:spMkLst>
              <pc:docMk/>
              <pc:sldMasterMk cId="3682365621" sldId="2147483674"/>
              <pc:sldLayoutMk cId="216613234" sldId="2147483686"/>
              <ac:spMk id="3" creationId="{00000000-0000-0000-0000-000000000000}"/>
            </ac:spMkLst>
          </pc:spChg>
        </pc:sldLayoutChg>
      </pc:sldMasterChg>
    </pc:docChg>
  </pc:docChgLst>
  <pc:docChgLst>
    <pc:chgData name="Alex Pang" userId="b35f2c48-39e3-478c-863d-65bfd252d017" providerId="ADAL" clId="{A5AF2724-81C2-4732-B61E-F13E7F474771}"/>
    <pc:docChg chg="custSel modSld">
      <pc:chgData name="Alex Pang" userId="b35f2c48-39e3-478c-863d-65bfd252d017" providerId="ADAL" clId="{A5AF2724-81C2-4732-B61E-F13E7F474771}" dt="2023-01-19T20:42:47.426" v="19" actId="20577"/>
      <pc:docMkLst>
        <pc:docMk/>
      </pc:docMkLst>
      <pc:sldChg chg="addSp delSp modSp mod">
        <pc:chgData name="Alex Pang" userId="b35f2c48-39e3-478c-863d-65bfd252d017" providerId="ADAL" clId="{A5AF2724-81C2-4732-B61E-F13E7F474771}" dt="2023-01-16T22:22:55.866" v="17" actId="14100"/>
        <pc:sldMkLst>
          <pc:docMk/>
          <pc:sldMk cId="3559963485" sldId="337"/>
        </pc:sldMkLst>
        <pc:spChg chg="add mod">
          <ac:chgData name="Alex Pang" userId="b35f2c48-39e3-478c-863d-65bfd252d017" providerId="ADAL" clId="{A5AF2724-81C2-4732-B61E-F13E7F474771}" dt="2023-01-16T22:22:55.866" v="17" actId="14100"/>
          <ac:spMkLst>
            <pc:docMk/>
            <pc:sldMk cId="3559963485" sldId="337"/>
            <ac:spMk id="4" creationId="{6E421931-74C6-15C2-130D-CF7AD6F50335}"/>
          </ac:spMkLst>
        </pc:spChg>
        <pc:spChg chg="add mod">
          <ac:chgData name="Alex Pang" userId="b35f2c48-39e3-478c-863d-65bfd252d017" providerId="ADAL" clId="{A5AF2724-81C2-4732-B61E-F13E7F474771}" dt="2023-01-16T22:21:33.611" v="2"/>
          <ac:spMkLst>
            <pc:docMk/>
            <pc:sldMk cId="3559963485" sldId="337"/>
            <ac:spMk id="6" creationId="{92163728-CEE1-6587-914B-CC7ED983BFA5}"/>
          </ac:spMkLst>
        </pc:spChg>
        <pc:spChg chg="add mod">
          <ac:chgData name="Alex Pang" userId="b35f2c48-39e3-478c-863d-65bfd252d017" providerId="ADAL" clId="{A5AF2724-81C2-4732-B61E-F13E7F474771}" dt="2023-01-16T22:21:33.611" v="2"/>
          <ac:spMkLst>
            <pc:docMk/>
            <pc:sldMk cId="3559963485" sldId="337"/>
            <ac:spMk id="7" creationId="{4493EBB6-E1DE-0134-8257-62BBBEC99E4D}"/>
          </ac:spMkLst>
        </pc:spChg>
        <pc:spChg chg="add mod">
          <ac:chgData name="Alex Pang" userId="b35f2c48-39e3-478c-863d-65bfd252d017" providerId="ADAL" clId="{A5AF2724-81C2-4732-B61E-F13E7F474771}" dt="2023-01-16T22:21:33.611" v="2"/>
          <ac:spMkLst>
            <pc:docMk/>
            <pc:sldMk cId="3559963485" sldId="337"/>
            <ac:spMk id="8" creationId="{EEF74DB5-4D1E-B382-276E-3E6BF272450C}"/>
          </ac:spMkLst>
        </pc:spChg>
        <pc:spChg chg="add mod">
          <ac:chgData name="Alex Pang" userId="b35f2c48-39e3-478c-863d-65bfd252d017" providerId="ADAL" clId="{A5AF2724-81C2-4732-B61E-F13E7F474771}" dt="2023-01-16T22:22:09.425" v="5" actId="1076"/>
          <ac:spMkLst>
            <pc:docMk/>
            <pc:sldMk cId="3559963485" sldId="337"/>
            <ac:spMk id="9" creationId="{FEB58482-1FD1-5E3B-C38C-0A8E00CDE46E}"/>
          </ac:spMkLst>
        </pc:spChg>
        <pc:spChg chg="add mod">
          <ac:chgData name="Alex Pang" userId="b35f2c48-39e3-478c-863d-65bfd252d017" providerId="ADAL" clId="{A5AF2724-81C2-4732-B61E-F13E7F474771}" dt="2023-01-16T22:21:33.611" v="2"/>
          <ac:spMkLst>
            <pc:docMk/>
            <pc:sldMk cId="3559963485" sldId="337"/>
            <ac:spMk id="12" creationId="{572DB315-FEE2-8BC4-D5AD-F17105144D61}"/>
          </ac:spMkLst>
        </pc:spChg>
        <pc:spChg chg="add mod">
          <ac:chgData name="Alex Pang" userId="b35f2c48-39e3-478c-863d-65bfd252d017" providerId="ADAL" clId="{A5AF2724-81C2-4732-B61E-F13E7F474771}" dt="2023-01-16T22:21:33.611" v="2"/>
          <ac:spMkLst>
            <pc:docMk/>
            <pc:sldMk cId="3559963485" sldId="337"/>
            <ac:spMk id="13" creationId="{35025F36-8433-3451-A629-2E960FA2AC7E}"/>
          </ac:spMkLst>
        </pc:spChg>
        <pc:spChg chg="add mod">
          <ac:chgData name="Alex Pang" userId="b35f2c48-39e3-478c-863d-65bfd252d017" providerId="ADAL" clId="{A5AF2724-81C2-4732-B61E-F13E7F474771}" dt="2023-01-16T22:22:36.299" v="10" actId="1076"/>
          <ac:spMkLst>
            <pc:docMk/>
            <pc:sldMk cId="3559963485" sldId="337"/>
            <ac:spMk id="14" creationId="{E103A296-7E9A-C9F4-7FA9-36BF6D2FBC81}"/>
          </ac:spMkLst>
        </pc:spChg>
        <pc:spChg chg="add mod">
          <ac:chgData name="Alex Pang" userId="b35f2c48-39e3-478c-863d-65bfd252d017" providerId="ADAL" clId="{A5AF2724-81C2-4732-B61E-F13E7F474771}" dt="2023-01-16T22:21:33.611" v="2"/>
          <ac:spMkLst>
            <pc:docMk/>
            <pc:sldMk cId="3559963485" sldId="337"/>
            <ac:spMk id="15" creationId="{D8428A6A-A2ED-A36A-E0AA-75FC7D1E2B82}"/>
          </ac:spMkLst>
        </pc:spChg>
        <pc:spChg chg="add mod">
          <ac:chgData name="Alex Pang" userId="b35f2c48-39e3-478c-863d-65bfd252d017" providerId="ADAL" clId="{A5AF2724-81C2-4732-B61E-F13E7F474771}" dt="2023-01-16T22:21:33.611" v="2"/>
          <ac:spMkLst>
            <pc:docMk/>
            <pc:sldMk cId="3559963485" sldId="337"/>
            <ac:spMk id="16" creationId="{9EF9DFE8-FE40-0A50-DE60-10E5C811F373}"/>
          </ac:spMkLst>
        </pc:spChg>
        <pc:spChg chg="add mod">
          <ac:chgData name="Alex Pang" userId="b35f2c48-39e3-478c-863d-65bfd252d017" providerId="ADAL" clId="{A5AF2724-81C2-4732-B61E-F13E7F474771}" dt="2023-01-16T22:21:33.611" v="2"/>
          <ac:spMkLst>
            <pc:docMk/>
            <pc:sldMk cId="3559963485" sldId="337"/>
            <ac:spMk id="17" creationId="{A1827ED4-52E7-5BEB-2AE1-CCA86ADAEFB6}"/>
          </ac:spMkLst>
        </pc:spChg>
        <pc:spChg chg="add mod">
          <ac:chgData name="Alex Pang" userId="b35f2c48-39e3-478c-863d-65bfd252d017" providerId="ADAL" clId="{A5AF2724-81C2-4732-B61E-F13E7F474771}" dt="2023-01-16T22:21:48.936" v="3"/>
          <ac:spMkLst>
            <pc:docMk/>
            <pc:sldMk cId="3559963485" sldId="337"/>
            <ac:spMk id="18" creationId="{9226123B-E989-E5C7-6E6D-6630D02F4CCF}"/>
          </ac:spMkLst>
        </pc:spChg>
        <pc:picChg chg="del mod">
          <ac:chgData name="Alex Pang" userId="b35f2c48-39e3-478c-863d-65bfd252d017" providerId="ADAL" clId="{A5AF2724-81C2-4732-B61E-F13E7F474771}" dt="2023-01-16T22:17:46.258" v="1" actId="478"/>
          <ac:picMkLst>
            <pc:docMk/>
            <pc:sldMk cId="3559963485" sldId="337"/>
            <ac:picMk id="5" creationId="{341961D1-B96E-767F-42CD-21DB2732F4E2}"/>
          </ac:picMkLst>
        </pc:picChg>
        <pc:picChg chg="add mod">
          <ac:chgData name="Alex Pang" userId="b35f2c48-39e3-478c-863d-65bfd252d017" providerId="ADAL" clId="{A5AF2724-81C2-4732-B61E-F13E7F474771}" dt="2023-01-16T22:22:19.364" v="7" actId="1076"/>
          <ac:picMkLst>
            <pc:docMk/>
            <pc:sldMk cId="3559963485" sldId="337"/>
            <ac:picMk id="10" creationId="{608D9EA9-9583-F118-E440-7D59DEA9F5F8}"/>
          </ac:picMkLst>
        </pc:picChg>
        <pc:picChg chg="add mod">
          <ac:chgData name="Alex Pang" userId="b35f2c48-39e3-478c-863d-65bfd252d017" providerId="ADAL" clId="{A5AF2724-81C2-4732-B61E-F13E7F474771}" dt="2023-01-16T22:22:29.490" v="9" actId="1076"/>
          <ac:picMkLst>
            <pc:docMk/>
            <pc:sldMk cId="3559963485" sldId="337"/>
            <ac:picMk id="11" creationId="{DFE9D57C-1BC5-CEA2-DA8E-68D8374EE0FE}"/>
          </ac:picMkLst>
        </pc:picChg>
        <pc:cxnChg chg="add mod">
          <ac:chgData name="Alex Pang" userId="b35f2c48-39e3-478c-863d-65bfd252d017" providerId="ADAL" clId="{A5AF2724-81C2-4732-B61E-F13E7F474771}" dt="2023-01-16T22:21:33.611" v="2"/>
          <ac:cxnSpMkLst>
            <pc:docMk/>
            <pc:sldMk cId="3559963485" sldId="337"/>
            <ac:cxnSpMk id="3" creationId="{64730926-552C-964F-D564-897AAB4433DD}"/>
          </ac:cxnSpMkLst>
        </pc:cxnChg>
      </pc:sldChg>
      <pc:sldChg chg="modSp mod">
        <pc:chgData name="Alex Pang" userId="b35f2c48-39e3-478c-863d-65bfd252d017" providerId="ADAL" clId="{A5AF2724-81C2-4732-B61E-F13E7F474771}" dt="2023-01-19T20:42:47.426" v="19" actId="20577"/>
        <pc:sldMkLst>
          <pc:docMk/>
          <pc:sldMk cId="558946443" sldId="363"/>
        </pc:sldMkLst>
        <pc:spChg chg="mod">
          <ac:chgData name="Alex Pang" userId="b35f2c48-39e3-478c-863d-65bfd252d017" providerId="ADAL" clId="{A5AF2724-81C2-4732-B61E-F13E7F474771}" dt="2023-01-19T20:42:47.426" v="19" actId="20577"/>
          <ac:spMkLst>
            <pc:docMk/>
            <pc:sldMk cId="558946443" sldId="363"/>
            <ac:spMk id="3" creationId="{47177462-38B7-A6DD-C269-C539082F4CED}"/>
          </ac:spMkLst>
        </pc:spChg>
      </pc:sldChg>
    </pc:docChg>
  </pc:docChgLst>
  <pc:docChgLst>
    <pc:chgData name="Alex Pang" userId="b35f2c48-39e3-478c-863d-65bfd252d017" providerId="ADAL" clId="{FBF1EBE6-AA7A-4BDC-9133-160585461A8A}"/>
    <pc:docChg chg="delSld modSld sldOrd">
      <pc:chgData name="Alex Pang" userId="b35f2c48-39e3-478c-863d-65bfd252d017" providerId="ADAL" clId="{FBF1EBE6-AA7A-4BDC-9133-160585461A8A}" dt="2022-09-10T02:19:08.350" v="2" actId="2696"/>
      <pc:docMkLst>
        <pc:docMk/>
      </pc:docMkLst>
      <pc:sldChg chg="del">
        <pc:chgData name="Alex Pang" userId="b35f2c48-39e3-478c-863d-65bfd252d017" providerId="ADAL" clId="{FBF1EBE6-AA7A-4BDC-9133-160585461A8A}" dt="2022-09-10T02:19:08.350" v="2" actId="2696"/>
        <pc:sldMkLst>
          <pc:docMk/>
          <pc:sldMk cId="1175031532" sldId="315"/>
        </pc:sldMkLst>
      </pc:sldChg>
      <pc:sldChg chg="ord">
        <pc:chgData name="Alex Pang" userId="b35f2c48-39e3-478c-863d-65bfd252d017" providerId="ADAL" clId="{FBF1EBE6-AA7A-4BDC-9133-160585461A8A}" dt="2022-09-10T02:19:05.120" v="1"/>
        <pc:sldMkLst>
          <pc:docMk/>
          <pc:sldMk cId="375537584" sldId="321"/>
        </pc:sldMkLst>
      </pc:sldChg>
      <pc:sldMasterChg chg="delSldLayout">
        <pc:chgData name="Alex Pang" userId="b35f2c48-39e3-478c-863d-65bfd252d017" providerId="ADAL" clId="{FBF1EBE6-AA7A-4BDC-9133-160585461A8A}" dt="2022-09-10T02:19:08.350" v="2" actId="2696"/>
        <pc:sldMasterMkLst>
          <pc:docMk/>
          <pc:sldMasterMk cId="2798249480" sldId="2147483648"/>
        </pc:sldMasterMkLst>
        <pc:sldLayoutChg chg="del">
          <pc:chgData name="Alex Pang" userId="b35f2c48-39e3-478c-863d-65bfd252d017" providerId="ADAL" clId="{FBF1EBE6-AA7A-4BDC-9133-160585461A8A}" dt="2022-09-10T02:19:08.350" v="2" actId="2696"/>
          <pc:sldLayoutMkLst>
            <pc:docMk/>
            <pc:sldMasterMk cId="2798249480" sldId="2147483648"/>
            <pc:sldLayoutMk cId="2295963182" sldId="2147483660"/>
          </pc:sldLayoutMkLst>
        </pc:sldLayoutChg>
      </pc:sldMasterChg>
    </pc:docChg>
  </pc:docChgLst>
  <pc:docChgLst>
    <pc:chgData name="Alex Pang" userId="b35f2c48-39e3-478c-863d-65bfd252d017" providerId="ADAL" clId="{3F24DF61-0A4E-424A-AC78-4450EF3A81D7}"/>
    <pc:docChg chg="delSld modSld modMainMaster">
      <pc:chgData name="Alex Pang" userId="b35f2c48-39e3-478c-863d-65bfd252d017" providerId="ADAL" clId="{3F24DF61-0A4E-424A-AC78-4450EF3A81D7}" dt="2022-12-28T01:23:43.814" v="7" actId="208"/>
      <pc:docMkLst>
        <pc:docMk/>
      </pc:docMkLst>
      <pc:sldChg chg="modSp mod">
        <pc:chgData name="Alex Pang" userId="b35f2c48-39e3-478c-863d-65bfd252d017" providerId="ADAL" clId="{3F24DF61-0A4E-424A-AC78-4450EF3A81D7}" dt="2022-12-28T01:21:54.442" v="0" actId="207"/>
        <pc:sldMkLst>
          <pc:docMk/>
          <pc:sldMk cId="375537584" sldId="321"/>
        </pc:sldMkLst>
        <pc:spChg chg="mod">
          <ac:chgData name="Alex Pang" userId="b35f2c48-39e3-478c-863d-65bfd252d017" providerId="ADAL" clId="{3F24DF61-0A4E-424A-AC78-4450EF3A81D7}" dt="2022-12-28T01:21:54.442" v="0" actId="207"/>
          <ac:spMkLst>
            <pc:docMk/>
            <pc:sldMk cId="375537584" sldId="321"/>
            <ac:spMk id="2" creationId="{1751324D-F930-44E6-ABB9-A058B845F75E}"/>
          </ac:spMkLst>
        </pc:spChg>
      </pc:sldChg>
      <pc:sldChg chg="modSp mod">
        <pc:chgData name="Alex Pang" userId="b35f2c48-39e3-478c-863d-65bfd252d017" providerId="ADAL" clId="{3F24DF61-0A4E-424A-AC78-4450EF3A81D7}" dt="2022-12-28T01:22:03.117" v="1" actId="207"/>
        <pc:sldMkLst>
          <pc:docMk/>
          <pc:sldMk cId="2325233749" sldId="322"/>
        </pc:sldMkLst>
        <pc:spChg chg="mod">
          <ac:chgData name="Alex Pang" userId="b35f2c48-39e3-478c-863d-65bfd252d017" providerId="ADAL" clId="{3F24DF61-0A4E-424A-AC78-4450EF3A81D7}" dt="2022-12-28T01:22:03.117" v="1" actId="207"/>
          <ac:spMkLst>
            <pc:docMk/>
            <pc:sldMk cId="2325233749" sldId="322"/>
            <ac:spMk id="2" creationId="{27AC82B0-832B-0739-48DA-D7C8EB7DADC2}"/>
          </ac:spMkLst>
        </pc:spChg>
      </pc:sldChg>
      <pc:sldChg chg="del">
        <pc:chgData name="Alex Pang" userId="b35f2c48-39e3-478c-863d-65bfd252d017" providerId="ADAL" clId="{3F24DF61-0A4E-424A-AC78-4450EF3A81D7}" dt="2022-12-28T01:23:00.475" v="2" actId="2696"/>
        <pc:sldMkLst>
          <pc:docMk/>
          <pc:sldMk cId="440738146" sldId="324"/>
        </pc:sldMkLst>
      </pc:sldChg>
      <pc:sldMasterChg chg="modSldLayout">
        <pc:chgData name="Alex Pang" userId="b35f2c48-39e3-478c-863d-65bfd252d017" providerId="ADAL" clId="{3F24DF61-0A4E-424A-AC78-4450EF3A81D7}" dt="2022-12-28T01:23:43.814" v="7" actId="208"/>
        <pc:sldMasterMkLst>
          <pc:docMk/>
          <pc:sldMasterMk cId="3682365621" sldId="2147483674"/>
        </pc:sldMasterMkLst>
        <pc:sldLayoutChg chg="addSp modSp mod">
          <pc:chgData name="Alex Pang" userId="b35f2c48-39e3-478c-863d-65bfd252d017" providerId="ADAL" clId="{3F24DF61-0A4E-424A-AC78-4450EF3A81D7}" dt="2022-12-28T01:23:43.814" v="7" actId="208"/>
          <pc:sldLayoutMkLst>
            <pc:docMk/>
            <pc:sldMasterMk cId="3682365621" sldId="2147483674"/>
            <pc:sldLayoutMk cId="216613234" sldId="2147483686"/>
          </pc:sldLayoutMkLst>
          <pc:spChg chg="mod">
            <ac:chgData name="Alex Pang" userId="b35f2c48-39e3-478c-863d-65bfd252d017" providerId="ADAL" clId="{3F24DF61-0A4E-424A-AC78-4450EF3A81D7}" dt="2022-12-28T01:23:20.112" v="4" actId="255"/>
            <ac:spMkLst>
              <pc:docMk/>
              <pc:sldMasterMk cId="3682365621" sldId="2147483674"/>
              <pc:sldLayoutMk cId="216613234" sldId="2147483686"/>
              <ac:spMk id="4" creationId="{00000000-0000-0000-0000-000000000000}"/>
            </ac:spMkLst>
          </pc:spChg>
          <pc:cxnChg chg="add mod">
            <ac:chgData name="Alex Pang" userId="b35f2c48-39e3-478c-863d-65bfd252d017" providerId="ADAL" clId="{3F24DF61-0A4E-424A-AC78-4450EF3A81D7}" dt="2022-12-28T01:23:43.814" v="7" actId="208"/>
            <ac:cxnSpMkLst>
              <pc:docMk/>
              <pc:sldMasterMk cId="3682365621" sldId="2147483674"/>
              <pc:sldLayoutMk cId="216613234" sldId="2147483686"/>
              <ac:cxnSpMk id="5" creationId="{DD97BDBD-1F91-EAB0-C309-4B1B26067C8F}"/>
            </ac:cxnSpMkLst>
          </pc:cxnChg>
        </pc:sldLayoutChg>
      </pc:sldMasterChg>
    </pc:docChg>
  </pc:docChgLst>
  <pc:docChgLst>
    <pc:chgData name="Alex Pang" userId="b35f2c48-39e3-478c-863d-65bfd252d017" providerId="ADAL" clId="{1CFEC9FE-5EB5-410A-9760-DE0D7E73BCC9}"/>
    <pc:docChg chg="undo custSel addSld delSld modSld sldOrd modMainMaster">
      <pc:chgData name="Alex Pang" userId="b35f2c48-39e3-478c-863d-65bfd252d017" providerId="ADAL" clId="{1CFEC9FE-5EB5-410A-9760-DE0D7E73BCC9}" dt="2022-09-18T18:27:13.858" v="4207" actId="1076"/>
      <pc:docMkLst>
        <pc:docMk/>
      </pc:docMkLst>
      <pc:sldChg chg="addSp modSp mod">
        <pc:chgData name="Alex Pang" userId="b35f2c48-39e3-478c-863d-65bfd252d017" providerId="ADAL" clId="{1CFEC9FE-5EB5-410A-9760-DE0D7E73BCC9}" dt="2022-09-18T00:44:28.656" v="1984" actId="1076"/>
        <pc:sldMkLst>
          <pc:docMk/>
          <pc:sldMk cId="2325233749" sldId="322"/>
        </pc:sldMkLst>
        <pc:spChg chg="mod">
          <ac:chgData name="Alex Pang" userId="b35f2c48-39e3-478c-863d-65bfd252d017" providerId="ADAL" clId="{1CFEC9FE-5EB5-410A-9760-DE0D7E73BCC9}" dt="2022-09-17T00:13:01.502" v="10" actId="20577"/>
          <ac:spMkLst>
            <pc:docMk/>
            <pc:sldMk cId="2325233749" sldId="322"/>
            <ac:spMk id="2" creationId="{27AC82B0-832B-0739-48DA-D7C8EB7DADC2}"/>
          </ac:spMkLst>
        </pc:spChg>
        <pc:spChg chg="mod">
          <ac:chgData name="Alex Pang" userId="b35f2c48-39e3-478c-863d-65bfd252d017" providerId="ADAL" clId="{1CFEC9FE-5EB5-410A-9760-DE0D7E73BCC9}" dt="2022-09-18T00:44:28.656" v="1984" actId="1076"/>
          <ac:spMkLst>
            <pc:docMk/>
            <pc:sldMk cId="2325233749" sldId="322"/>
            <ac:spMk id="3" creationId="{1A3BE408-AB31-D17C-4359-42742CA8199F}"/>
          </ac:spMkLst>
        </pc:spChg>
        <pc:spChg chg="add mod">
          <ac:chgData name="Alex Pang" userId="b35f2c48-39e3-478c-863d-65bfd252d017" providerId="ADAL" clId="{1CFEC9FE-5EB5-410A-9760-DE0D7E73BCC9}" dt="2022-09-18T00:44:24.092" v="1983" actId="1076"/>
          <ac:spMkLst>
            <pc:docMk/>
            <pc:sldMk cId="2325233749" sldId="322"/>
            <ac:spMk id="5" creationId="{91F3D353-FC7C-72A3-20E6-E489F29E77AD}"/>
          </ac:spMkLst>
        </pc:spChg>
      </pc:sldChg>
      <pc:sldChg chg="delSp modSp new mod">
        <pc:chgData name="Alex Pang" userId="b35f2c48-39e3-478c-863d-65bfd252d017" providerId="ADAL" clId="{1CFEC9FE-5EB5-410A-9760-DE0D7E73BCC9}" dt="2022-09-17T00:19:36.520" v="425" actId="1076"/>
        <pc:sldMkLst>
          <pc:docMk/>
          <pc:sldMk cId="2835858480" sldId="323"/>
        </pc:sldMkLst>
        <pc:spChg chg="del">
          <ac:chgData name="Alex Pang" userId="b35f2c48-39e3-478c-863d-65bfd252d017" providerId="ADAL" clId="{1CFEC9FE-5EB5-410A-9760-DE0D7E73BCC9}" dt="2022-09-17T00:19:13.536" v="406" actId="478"/>
          <ac:spMkLst>
            <pc:docMk/>
            <pc:sldMk cId="2835858480" sldId="323"/>
            <ac:spMk id="2" creationId="{21AAC8E9-B0DF-E3F9-F6CB-2C8EBEA6A85F}"/>
          </ac:spMkLst>
        </pc:spChg>
        <pc:spChg chg="mod">
          <ac:chgData name="Alex Pang" userId="b35f2c48-39e3-478c-863d-65bfd252d017" providerId="ADAL" clId="{1CFEC9FE-5EB5-410A-9760-DE0D7E73BCC9}" dt="2022-09-17T00:19:36.520" v="425" actId="1076"/>
          <ac:spMkLst>
            <pc:docMk/>
            <pc:sldMk cId="2835858480" sldId="323"/>
            <ac:spMk id="3" creationId="{4BD95E11-2C9D-264B-18FA-D6C4BFF23B63}"/>
          </ac:spMkLst>
        </pc:spChg>
      </pc:sldChg>
      <pc:sldChg chg="addSp delSp modSp new mod modAnim">
        <pc:chgData name="Alex Pang" userId="b35f2c48-39e3-478c-863d-65bfd252d017" providerId="ADAL" clId="{1CFEC9FE-5EB5-410A-9760-DE0D7E73BCC9}" dt="2022-09-17T21:11:19.239" v="1476"/>
        <pc:sldMkLst>
          <pc:docMk/>
          <pc:sldMk cId="440738146" sldId="324"/>
        </pc:sldMkLst>
        <pc:spChg chg="mod">
          <ac:chgData name="Alex Pang" userId="b35f2c48-39e3-478c-863d-65bfd252d017" providerId="ADAL" clId="{1CFEC9FE-5EB5-410A-9760-DE0D7E73BCC9}" dt="2022-09-17T14:49:31.728" v="439" actId="20577"/>
          <ac:spMkLst>
            <pc:docMk/>
            <pc:sldMk cId="440738146" sldId="324"/>
            <ac:spMk id="2" creationId="{BCAE4B1B-31AA-3953-B03A-F89A79608E66}"/>
          </ac:spMkLst>
        </pc:spChg>
        <pc:spChg chg="del">
          <ac:chgData name="Alex Pang" userId="b35f2c48-39e3-478c-863d-65bfd252d017" providerId="ADAL" clId="{1CFEC9FE-5EB5-410A-9760-DE0D7E73BCC9}" dt="2022-09-17T14:49:40.340" v="440" actId="478"/>
          <ac:spMkLst>
            <pc:docMk/>
            <pc:sldMk cId="440738146" sldId="324"/>
            <ac:spMk id="3" creationId="{D80F1490-E640-46FB-BF36-C37AB10BC3EC}"/>
          </ac:spMkLst>
        </pc:spChg>
        <pc:spChg chg="add mod">
          <ac:chgData name="Alex Pang" userId="b35f2c48-39e3-478c-863d-65bfd252d017" providerId="ADAL" clId="{1CFEC9FE-5EB5-410A-9760-DE0D7E73BCC9}" dt="2022-09-17T15:08:14.395" v="664" actId="115"/>
          <ac:spMkLst>
            <pc:docMk/>
            <pc:sldMk cId="440738146" sldId="324"/>
            <ac:spMk id="4" creationId="{B8D9185B-879E-7939-87EE-D74502A273E0}"/>
          </ac:spMkLst>
        </pc:spChg>
      </pc:sldChg>
      <pc:sldChg chg="addSp delSp modSp new mod modAnim">
        <pc:chgData name="Alex Pang" userId="b35f2c48-39e3-478c-863d-65bfd252d017" providerId="ADAL" clId="{1CFEC9FE-5EB5-410A-9760-DE0D7E73BCC9}" dt="2022-09-17T21:08:29.429" v="1471"/>
        <pc:sldMkLst>
          <pc:docMk/>
          <pc:sldMk cId="1019846468" sldId="325"/>
        </pc:sldMkLst>
        <pc:spChg chg="mod">
          <ac:chgData name="Alex Pang" userId="b35f2c48-39e3-478c-863d-65bfd252d017" providerId="ADAL" clId="{1CFEC9FE-5EB5-410A-9760-DE0D7E73BCC9}" dt="2022-09-17T15:02:16.909" v="459" actId="20577"/>
          <ac:spMkLst>
            <pc:docMk/>
            <pc:sldMk cId="1019846468" sldId="325"/>
            <ac:spMk id="2" creationId="{890274D6-AD82-6130-D193-A7ABBC578277}"/>
          </ac:spMkLst>
        </pc:spChg>
        <pc:spChg chg="del">
          <ac:chgData name="Alex Pang" userId="b35f2c48-39e3-478c-863d-65bfd252d017" providerId="ADAL" clId="{1CFEC9FE-5EB5-410A-9760-DE0D7E73BCC9}" dt="2022-09-17T15:02:22.893" v="460" actId="478"/>
          <ac:spMkLst>
            <pc:docMk/>
            <pc:sldMk cId="1019846468" sldId="325"/>
            <ac:spMk id="3" creationId="{4B743F64-87CD-87FC-7F83-169D72CC2461}"/>
          </ac:spMkLst>
        </pc:spChg>
        <pc:spChg chg="add mod">
          <ac:chgData name="Alex Pang" userId="b35f2c48-39e3-478c-863d-65bfd252d017" providerId="ADAL" clId="{1CFEC9FE-5EB5-410A-9760-DE0D7E73BCC9}" dt="2022-09-17T15:09:26.143" v="672" actId="115"/>
          <ac:spMkLst>
            <pc:docMk/>
            <pc:sldMk cId="1019846468" sldId="325"/>
            <ac:spMk id="4" creationId="{C2731009-A089-70A9-13A2-757D0EF7F72A}"/>
          </ac:spMkLst>
        </pc:spChg>
        <pc:picChg chg="add mod">
          <ac:chgData name="Alex Pang" userId="b35f2c48-39e3-478c-863d-65bfd252d017" providerId="ADAL" clId="{1CFEC9FE-5EB5-410A-9760-DE0D7E73BCC9}" dt="2022-09-17T15:07:56.916" v="661" actId="1076"/>
          <ac:picMkLst>
            <pc:docMk/>
            <pc:sldMk cId="1019846468" sldId="325"/>
            <ac:picMk id="6" creationId="{CFFA50E1-D734-5315-57B8-ECEB33877A94}"/>
          </ac:picMkLst>
        </pc:picChg>
      </pc:sldChg>
      <pc:sldChg chg="addSp delSp modSp new mod modAnim">
        <pc:chgData name="Alex Pang" userId="b35f2c48-39e3-478c-863d-65bfd252d017" providerId="ADAL" clId="{1CFEC9FE-5EB5-410A-9760-DE0D7E73BCC9}" dt="2022-09-17T21:16:52.298" v="1667"/>
        <pc:sldMkLst>
          <pc:docMk/>
          <pc:sldMk cId="3215368230" sldId="326"/>
        </pc:sldMkLst>
        <pc:spChg chg="mod">
          <ac:chgData name="Alex Pang" userId="b35f2c48-39e3-478c-863d-65bfd252d017" providerId="ADAL" clId="{1CFEC9FE-5EB5-410A-9760-DE0D7E73BCC9}" dt="2022-09-17T15:10:14.749" v="726" actId="20577"/>
          <ac:spMkLst>
            <pc:docMk/>
            <pc:sldMk cId="3215368230" sldId="326"/>
            <ac:spMk id="2" creationId="{B5667F83-05C4-8BA9-EB68-5C4137CA84E7}"/>
          </ac:spMkLst>
        </pc:spChg>
        <pc:spChg chg="del">
          <ac:chgData name="Alex Pang" userId="b35f2c48-39e3-478c-863d-65bfd252d017" providerId="ADAL" clId="{1CFEC9FE-5EB5-410A-9760-DE0D7E73BCC9}" dt="2022-09-17T15:10:38.305" v="727" actId="478"/>
          <ac:spMkLst>
            <pc:docMk/>
            <pc:sldMk cId="3215368230" sldId="326"/>
            <ac:spMk id="3" creationId="{1A370719-C361-AFF8-DE91-76B67CC9A1BC}"/>
          </ac:spMkLst>
        </pc:spChg>
        <pc:spChg chg="add mod">
          <ac:chgData name="Alex Pang" userId="b35f2c48-39e3-478c-863d-65bfd252d017" providerId="ADAL" clId="{1CFEC9FE-5EB5-410A-9760-DE0D7E73BCC9}" dt="2022-09-17T21:16:33.842" v="1664" actId="1076"/>
          <ac:spMkLst>
            <pc:docMk/>
            <pc:sldMk cId="3215368230" sldId="326"/>
            <ac:spMk id="4" creationId="{5989A285-E443-6140-BA4F-7559563326B3}"/>
          </ac:spMkLst>
        </pc:spChg>
      </pc:sldChg>
      <pc:sldChg chg="addSp delSp modSp new mod">
        <pc:chgData name="Alex Pang" userId="b35f2c48-39e3-478c-863d-65bfd252d017" providerId="ADAL" clId="{1CFEC9FE-5EB5-410A-9760-DE0D7E73BCC9}" dt="2022-09-17T21:17:14.680" v="1668" actId="1076"/>
        <pc:sldMkLst>
          <pc:docMk/>
          <pc:sldMk cId="2346776097" sldId="327"/>
        </pc:sldMkLst>
        <pc:spChg chg="mod">
          <ac:chgData name="Alex Pang" userId="b35f2c48-39e3-478c-863d-65bfd252d017" providerId="ADAL" clId="{1CFEC9FE-5EB5-410A-9760-DE0D7E73BCC9}" dt="2022-09-17T15:12:12.333" v="805" actId="20577"/>
          <ac:spMkLst>
            <pc:docMk/>
            <pc:sldMk cId="2346776097" sldId="327"/>
            <ac:spMk id="2" creationId="{F49263BA-9DA5-F225-3484-2DD67F31635C}"/>
          </ac:spMkLst>
        </pc:spChg>
        <pc:spChg chg="del">
          <ac:chgData name="Alex Pang" userId="b35f2c48-39e3-478c-863d-65bfd252d017" providerId="ADAL" clId="{1CFEC9FE-5EB5-410A-9760-DE0D7E73BCC9}" dt="2022-09-17T15:12:21.185" v="806" actId="478"/>
          <ac:spMkLst>
            <pc:docMk/>
            <pc:sldMk cId="2346776097" sldId="327"/>
            <ac:spMk id="3" creationId="{587F3C58-2BEB-4304-0C72-97C9098DBFB8}"/>
          </ac:spMkLst>
        </pc:spChg>
        <pc:spChg chg="add mod">
          <ac:chgData name="Alex Pang" userId="b35f2c48-39e3-478c-863d-65bfd252d017" providerId="ADAL" clId="{1CFEC9FE-5EB5-410A-9760-DE0D7E73BCC9}" dt="2022-09-17T21:17:14.680" v="1668" actId="1076"/>
          <ac:spMkLst>
            <pc:docMk/>
            <pc:sldMk cId="2346776097" sldId="327"/>
            <ac:spMk id="4" creationId="{6410DC1A-08F1-5ADB-1674-E6189ABCAFB0}"/>
          </ac:spMkLst>
        </pc:spChg>
      </pc:sldChg>
      <pc:sldChg chg="addSp delSp modSp new mod modAnim">
        <pc:chgData name="Alex Pang" userId="b35f2c48-39e3-478c-863d-65bfd252d017" providerId="ADAL" clId="{1CFEC9FE-5EB5-410A-9760-DE0D7E73BCC9}" dt="2022-09-17T21:18:15.230" v="1676"/>
        <pc:sldMkLst>
          <pc:docMk/>
          <pc:sldMk cId="1052505128" sldId="328"/>
        </pc:sldMkLst>
        <pc:spChg chg="mod">
          <ac:chgData name="Alex Pang" userId="b35f2c48-39e3-478c-863d-65bfd252d017" providerId="ADAL" clId="{1CFEC9FE-5EB5-410A-9760-DE0D7E73BCC9}" dt="2022-09-17T19:20:03.344" v="837" actId="20577"/>
          <ac:spMkLst>
            <pc:docMk/>
            <pc:sldMk cId="1052505128" sldId="328"/>
            <ac:spMk id="2" creationId="{0CE3B98E-B26D-262A-F423-DCBBB01FCE93}"/>
          </ac:spMkLst>
        </pc:spChg>
        <pc:spChg chg="del">
          <ac:chgData name="Alex Pang" userId="b35f2c48-39e3-478c-863d-65bfd252d017" providerId="ADAL" clId="{1CFEC9FE-5EB5-410A-9760-DE0D7E73BCC9}" dt="2022-09-17T19:20:06.828" v="838" actId="478"/>
          <ac:spMkLst>
            <pc:docMk/>
            <pc:sldMk cId="1052505128" sldId="328"/>
            <ac:spMk id="3" creationId="{97EF120E-A836-4E99-2E4F-7F8C2A416ECE}"/>
          </ac:spMkLst>
        </pc:spChg>
        <pc:spChg chg="add mod">
          <ac:chgData name="Alex Pang" userId="b35f2c48-39e3-478c-863d-65bfd252d017" providerId="ADAL" clId="{1CFEC9FE-5EB5-410A-9760-DE0D7E73BCC9}" dt="2022-09-17T19:20:36.549" v="844" actId="255"/>
          <ac:spMkLst>
            <pc:docMk/>
            <pc:sldMk cId="1052505128" sldId="328"/>
            <ac:spMk id="4" creationId="{5071867D-6DEB-0404-25E4-60466B5EE31B}"/>
          </ac:spMkLst>
        </pc:spChg>
      </pc:sldChg>
      <pc:sldChg chg="addSp delSp modSp new mod modAnim">
        <pc:chgData name="Alex Pang" userId="b35f2c48-39e3-478c-863d-65bfd252d017" providerId="ADAL" clId="{1CFEC9FE-5EB5-410A-9760-DE0D7E73BCC9}" dt="2022-09-17T21:19:04.056" v="1681" actId="20577"/>
        <pc:sldMkLst>
          <pc:docMk/>
          <pc:sldMk cId="2347875043" sldId="329"/>
        </pc:sldMkLst>
        <pc:spChg chg="mod">
          <ac:chgData name="Alex Pang" userId="b35f2c48-39e3-478c-863d-65bfd252d017" providerId="ADAL" clId="{1CFEC9FE-5EB5-410A-9760-DE0D7E73BCC9}" dt="2022-09-17T19:21:37.488" v="892" actId="20577"/>
          <ac:spMkLst>
            <pc:docMk/>
            <pc:sldMk cId="2347875043" sldId="329"/>
            <ac:spMk id="2" creationId="{AD7FBDFD-5796-2B31-3C8E-B6D837FF4DF5}"/>
          </ac:spMkLst>
        </pc:spChg>
        <pc:spChg chg="del">
          <ac:chgData name="Alex Pang" userId="b35f2c48-39e3-478c-863d-65bfd252d017" providerId="ADAL" clId="{1CFEC9FE-5EB5-410A-9760-DE0D7E73BCC9}" dt="2022-09-17T19:21:46.475" v="893" actId="478"/>
          <ac:spMkLst>
            <pc:docMk/>
            <pc:sldMk cId="2347875043" sldId="329"/>
            <ac:spMk id="3" creationId="{E89BABB7-53BA-DD30-7442-047AA786180C}"/>
          </ac:spMkLst>
        </pc:spChg>
        <pc:spChg chg="add mod">
          <ac:chgData name="Alex Pang" userId="b35f2c48-39e3-478c-863d-65bfd252d017" providerId="ADAL" clId="{1CFEC9FE-5EB5-410A-9760-DE0D7E73BCC9}" dt="2022-09-17T21:19:04.056" v="1681" actId="20577"/>
          <ac:spMkLst>
            <pc:docMk/>
            <pc:sldMk cId="2347875043" sldId="329"/>
            <ac:spMk id="4" creationId="{08C12FA8-4A4D-3746-4337-19E7C2459F02}"/>
          </ac:spMkLst>
        </pc:spChg>
      </pc:sldChg>
      <pc:sldChg chg="addSp delSp modSp new mod">
        <pc:chgData name="Alex Pang" userId="b35f2c48-39e3-478c-863d-65bfd252d017" providerId="ADAL" clId="{1CFEC9FE-5EB5-410A-9760-DE0D7E73BCC9}" dt="2022-09-17T21:19:30.916" v="1685" actId="1076"/>
        <pc:sldMkLst>
          <pc:docMk/>
          <pc:sldMk cId="3852677050" sldId="330"/>
        </pc:sldMkLst>
        <pc:spChg chg="mod">
          <ac:chgData name="Alex Pang" userId="b35f2c48-39e3-478c-863d-65bfd252d017" providerId="ADAL" clId="{1CFEC9FE-5EB5-410A-9760-DE0D7E73BCC9}" dt="2022-09-17T19:27:21.540" v="1010" actId="20577"/>
          <ac:spMkLst>
            <pc:docMk/>
            <pc:sldMk cId="3852677050" sldId="330"/>
            <ac:spMk id="2" creationId="{A6483C43-276D-B6B9-1229-CDBC2DFDCD78}"/>
          </ac:spMkLst>
        </pc:spChg>
        <pc:spChg chg="del">
          <ac:chgData name="Alex Pang" userId="b35f2c48-39e3-478c-863d-65bfd252d017" providerId="ADAL" clId="{1CFEC9FE-5EB5-410A-9760-DE0D7E73BCC9}" dt="2022-09-17T19:25:04.159" v="932" actId="478"/>
          <ac:spMkLst>
            <pc:docMk/>
            <pc:sldMk cId="3852677050" sldId="330"/>
            <ac:spMk id="3" creationId="{B73436F1-87B1-6984-8CC7-9AB57CF4BA40}"/>
          </ac:spMkLst>
        </pc:spChg>
        <pc:spChg chg="add mod">
          <ac:chgData name="Alex Pang" userId="b35f2c48-39e3-478c-863d-65bfd252d017" providerId="ADAL" clId="{1CFEC9FE-5EB5-410A-9760-DE0D7E73BCC9}" dt="2022-09-17T21:19:28.397" v="1684" actId="1076"/>
          <ac:spMkLst>
            <pc:docMk/>
            <pc:sldMk cId="3852677050" sldId="330"/>
            <ac:spMk id="6" creationId="{03ADD697-A857-E29B-5CA1-C7E6E327E54F}"/>
          </ac:spMkLst>
        </pc:spChg>
        <pc:graphicFrameChg chg="add mod">
          <ac:chgData name="Alex Pang" userId="b35f2c48-39e3-478c-863d-65bfd252d017" providerId="ADAL" clId="{1CFEC9FE-5EB5-410A-9760-DE0D7E73BCC9}" dt="2022-09-17T21:19:30.916" v="1685" actId="1076"/>
          <ac:graphicFrameMkLst>
            <pc:docMk/>
            <pc:sldMk cId="3852677050" sldId="330"/>
            <ac:graphicFrameMk id="5" creationId="{02F01F00-BED8-A8CE-1842-5C72FBBD1685}"/>
          </ac:graphicFrameMkLst>
        </pc:graphicFrameChg>
      </pc:sldChg>
      <pc:sldChg chg="delSp modSp new mod ord">
        <pc:chgData name="Alex Pang" userId="b35f2c48-39e3-478c-863d-65bfd252d017" providerId="ADAL" clId="{1CFEC9FE-5EB5-410A-9760-DE0D7E73BCC9}" dt="2022-09-17T20:48:08.693" v="1251" actId="1076"/>
        <pc:sldMkLst>
          <pc:docMk/>
          <pc:sldMk cId="2230433526" sldId="331"/>
        </pc:sldMkLst>
        <pc:spChg chg="del">
          <ac:chgData name="Alex Pang" userId="b35f2c48-39e3-478c-863d-65bfd252d017" providerId="ADAL" clId="{1CFEC9FE-5EB5-410A-9760-DE0D7E73BCC9}" dt="2022-09-17T20:47:51.271" v="1234" actId="478"/>
          <ac:spMkLst>
            <pc:docMk/>
            <pc:sldMk cId="2230433526" sldId="331"/>
            <ac:spMk id="2" creationId="{FEA324B4-DA76-E32F-EB7D-0D3FAB5E538E}"/>
          </ac:spMkLst>
        </pc:spChg>
        <pc:spChg chg="mod">
          <ac:chgData name="Alex Pang" userId="b35f2c48-39e3-478c-863d-65bfd252d017" providerId="ADAL" clId="{1CFEC9FE-5EB5-410A-9760-DE0D7E73BCC9}" dt="2022-09-17T20:48:08.693" v="1251" actId="1076"/>
          <ac:spMkLst>
            <pc:docMk/>
            <pc:sldMk cId="2230433526" sldId="331"/>
            <ac:spMk id="3" creationId="{147CFEF5-2063-6D92-1AD6-30C89DC3A7F0}"/>
          </ac:spMkLst>
        </pc:spChg>
      </pc:sldChg>
      <pc:sldChg chg="addSp delSp modSp new mod modAnim">
        <pc:chgData name="Alex Pang" userId="b35f2c48-39e3-478c-863d-65bfd252d017" providerId="ADAL" clId="{1CFEC9FE-5EB5-410A-9760-DE0D7E73BCC9}" dt="2022-09-17T21:20:16.983" v="1688"/>
        <pc:sldMkLst>
          <pc:docMk/>
          <pc:sldMk cId="802670870" sldId="332"/>
        </pc:sldMkLst>
        <pc:spChg chg="mod">
          <ac:chgData name="Alex Pang" userId="b35f2c48-39e3-478c-863d-65bfd252d017" providerId="ADAL" clId="{1CFEC9FE-5EB5-410A-9760-DE0D7E73BCC9}" dt="2022-09-17T19:31:13.369" v="1225" actId="20577"/>
          <ac:spMkLst>
            <pc:docMk/>
            <pc:sldMk cId="802670870" sldId="332"/>
            <ac:spMk id="2" creationId="{BDD17E7C-DF8D-ACA1-AFAB-B7892EE4D9ED}"/>
          </ac:spMkLst>
        </pc:spChg>
        <pc:spChg chg="del">
          <ac:chgData name="Alex Pang" userId="b35f2c48-39e3-478c-863d-65bfd252d017" providerId="ADAL" clId="{1CFEC9FE-5EB5-410A-9760-DE0D7E73BCC9}" dt="2022-09-17T19:31:33.429" v="1226" actId="478"/>
          <ac:spMkLst>
            <pc:docMk/>
            <pc:sldMk cId="802670870" sldId="332"/>
            <ac:spMk id="3" creationId="{9EB9284D-72AD-AF1B-C06C-0F02CC837221}"/>
          </ac:spMkLst>
        </pc:spChg>
        <pc:spChg chg="add">
          <ac:chgData name="Alex Pang" userId="b35f2c48-39e3-478c-863d-65bfd252d017" providerId="ADAL" clId="{1CFEC9FE-5EB5-410A-9760-DE0D7E73BCC9}" dt="2022-09-17T19:31:34.566" v="1227" actId="22"/>
          <ac:spMkLst>
            <pc:docMk/>
            <pc:sldMk cId="802670870" sldId="332"/>
            <ac:spMk id="5" creationId="{B340FADA-A2FE-00F6-8944-2C8686AE55DD}"/>
          </ac:spMkLst>
        </pc:spChg>
        <pc:spChg chg="add">
          <ac:chgData name="Alex Pang" userId="b35f2c48-39e3-478c-863d-65bfd252d017" providerId="ADAL" clId="{1CFEC9FE-5EB5-410A-9760-DE0D7E73BCC9}" dt="2022-09-17T19:31:43.884" v="1228" actId="22"/>
          <ac:spMkLst>
            <pc:docMk/>
            <pc:sldMk cId="802670870" sldId="332"/>
            <ac:spMk id="7" creationId="{03683FD4-8D2E-2760-D65B-E7AD71502749}"/>
          </ac:spMkLst>
        </pc:spChg>
        <pc:spChg chg="add mod">
          <ac:chgData name="Alex Pang" userId="b35f2c48-39e3-478c-863d-65bfd252d017" providerId="ADAL" clId="{1CFEC9FE-5EB5-410A-9760-DE0D7E73BCC9}" dt="2022-09-17T20:40:11.909" v="1231" actId="255"/>
          <ac:spMkLst>
            <pc:docMk/>
            <pc:sldMk cId="802670870" sldId="332"/>
            <ac:spMk id="8" creationId="{17FA26EC-4E4B-B2E2-2164-F6C454DFCCB2}"/>
          </ac:spMkLst>
        </pc:spChg>
      </pc:sldChg>
      <pc:sldChg chg="addSp modSp new mod modAnim">
        <pc:chgData name="Alex Pang" userId="b35f2c48-39e3-478c-863d-65bfd252d017" providerId="ADAL" clId="{1CFEC9FE-5EB5-410A-9760-DE0D7E73BCC9}" dt="2022-09-18T15:34:30.830" v="2786"/>
        <pc:sldMkLst>
          <pc:docMk/>
          <pc:sldMk cId="1432138545" sldId="333"/>
        </pc:sldMkLst>
        <pc:spChg chg="mod">
          <ac:chgData name="Alex Pang" userId="b35f2c48-39e3-478c-863d-65bfd252d017" providerId="ADAL" clId="{1CFEC9FE-5EB5-410A-9760-DE0D7E73BCC9}" dt="2022-09-17T20:48:20.514" v="1267" actId="20577"/>
          <ac:spMkLst>
            <pc:docMk/>
            <pc:sldMk cId="1432138545" sldId="333"/>
            <ac:spMk id="2" creationId="{79700874-B76C-9A1D-74A9-57461B6D5C8D}"/>
          </ac:spMkLst>
        </pc:spChg>
        <pc:spChg chg="mod">
          <ac:chgData name="Alex Pang" userId="b35f2c48-39e3-478c-863d-65bfd252d017" providerId="ADAL" clId="{1CFEC9FE-5EB5-410A-9760-DE0D7E73BCC9}" dt="2022-09-17T20:53:17.434" v="1354" actId="14100"/>
          <ac:spMkLst>
            <pc:docMk/>
            <pc:sldMk cId="1432138545" sldId="333"/>
            <ac:spMk id="3" creationId="{9A0030F3-DBA7-09D1-FA06-17C88B14875C}"/>
          </ac:spMkLst>
        </pc:spChg>
        <pc:spChg chg="add mod">
          <ac:chgData name="Alex Pang" userId="b35f2c48-39e3-478c-863d-65bfd252d017" providerId="ADAL" clId="{1CFEC9FE-5EB5-410A-9760-DE0D7E73BCC9}" dt="2022-09-17T20:53:22.086" v="1355" actId="1076"/>
          <ac:spMkLst>
            <pc:docMk/>
            <pc:sldMk cId="1432138545" sldId="333"/>
            <ac:spMk id="4" creationId="{8D32FF82-7CA3-EB4A-DEE1-C64508693B75}"/>
          </ac:spMkLst>
        </pc:spChg>
      </pc:sldChg>
      <pc:sldChg chg="addSp delSp modSp new mod modAnim">
        <pc:chgData name="Alex Pang" userId="b35f2c48-39e3-478c-863d-65bfd252d017" providerId="ADAL" clId="{1CFEC9FE-5EB5-410A-9760-DE0D7E73BCC9}" dt="2022-09-17T21:25:25.203" v="1722"/>
        <pc:sldMkLst>
          <pc:docMk/>
          <pc:sldMk cId="1558643697" sldId="334"/>
        </pc:sldMkLst>
        <pc:spChg chg="mod">
          <ac:chgData name="Alex Pang" userId="b35f2c48-39e3-478c-863d-65bfd252d017" providerId="ADAL" clId="{1CFEC9FE-5EB5-410A-9760-DE0D7E73BCC9}" dt="2022-09-17T20:51:04.487" v="1317" actId="20577"/>
          <ac:spMkLst>
            <pc:docMk/>
            <pc:sldMk cId="1558643697" sldId="334"/>
            <ac:spMk id="2" creationId="{99A3C984-8F20-CD56-69C7-C9CC02515080}"/>
          </ac:spMkLst>
        </pc:spChg>
        <pc:spChg chg="del">
          <ac:chgData name="Alex Pang" userId="b35f2c48-39e3-478c-863d-65bfd252d017" providerId="ADAL" clId="{1CFEC9FE-5EB5-410A-9760-DE0D7E73BCC9}" dt="2022-09-17T20:53:53.484" v="1356" actId="478"/>
          <ac:spMkLst>
            <pc:docMk/>
            <pc:sldMk cId="1558643697" sldId="334"/>
            <ac:spMk id="3" creationId="{084FD1A3-8AA4-B221-6483-C034DA65EDD8}"/>
          </ac:spMkLst>
        </pc:spChg>
        <pc:spChg chg="add mod">
          <ac:chgData name="Alex Pang" userId="b35f2c48-39e3-478c-863d-65bfd252d017" providerId="ADAL" clId="{1CFEC9FE-5EB5-410A-9760-DE0D7E73BCC9}" dt="2022-09-17T21:00:53.999" v="1448" actId="255"/>
          <ac:spMkLst>
            <pc:docMk/>
            <pc:sldMk cId="1558643697" sldId="334"/>
            <ac:spMk id="5" creationId="{4AED6BD0-8AF8-BD2C-FE25-B403BC3E6FC3}"/>
          </ac:spMkLst>
        </pc:spChg>
        <pc:spChg chg="add del mod">
          <ac:chgData name="Alex Pang" userId="b35f2c48-39e3-478c-863d-65bfd252d017" providerId="ADAL" clId="{1CFEC9FE-5EB5-410A-9760-DE0D7E73BCC9}" dt="2022-09-17T21:24:48.417" v="1711" actId="478"/>
          <ac:spMkLst>
            <pc:docMk/>
            <pc:sldMk cId="1558643697" sldId="334"/>
            <ac:spMk id="6" creationId="{563ED705-449D-9263-2CC5-02DF48A4939E}"/>
          </ac:spMkLst>
        </pc:spChg>
        <pc:spChg chg="add del mod">
          <ac:chgData name="Alex Pang" userId="b35f2c48-39e3-478c-863d-65bfd252d017" providerId="ADAL" clId="{1CFEC9FE-5EB5-410A-9760-DE0D7E73BCC9}" dt="2022-09-17T21:24:50.802" v="1714" actId="478"/>
          <ac:spMkLst>
            <pc:docMk/>
            <pc:sldMk cId="1558643697" sldId="334"/>
            <ac:spMk id="7" creationId="{06A4A3BC-9121-BC0A-6EE7-71F777AF26C1}"/>
          </ac:spMkLst>
        </pc:spChg>
        <pc:spChg chg="add del mod">
          <ac:chgData name="Alex Pang" userId="b35f2c48-39e3-478c-863d-65bfd252d017" providerId="ADAL" clId="{1CFEC9FE-5EB5-410A-9760-DE0D7E73BCC9}" dt="2022-09-17T21:24:53.642" v="1715" actId="478"/>
          <ac:spMkLst>
            <pc:docMk/>
            <pc:sldMk cId="1558643697" sldId="334"/>
            <ac:spMk id="10" creationId="{94E87DE4-D0A1-13BF-B9E3-DDED38D122B2}"/>
          </ac:spMkLst>
        </pc:spChg>
        <pc:spChg chg="add del mod">
          <ac:chgData name="Alex Pang" userId="b35f2c48-39e3-478c-863d-65bfd252d017" providerId="ADAL" clId="{1CFEC9FE-5EB5-410A-9760-DE0D7E73BCC9}" dt="2022-09-17T21:24:48.420" v="1713"/>
          <ac:spMkLst>
            <pc:docMk/>
            <pc:sldMk cId="1558643697" sldId="334"/>
            <ac:spMk id="11" creationId="{9820C545-D88D-7E68-1A61-997FE42DB829}"/>
          </ac:spMkLst>
        </pc:spChg>
        <pc:picChg chg="add del mod">
          <ac:chgData name="Alex Pang" userId="b35f2c48-39e3-478c-863d-65bfd252d017" providerId="ADAL" clId="{1CFEC9FE-5EB5-410A-9760-DE0D7E73BCC9}" dt="2022-09-17T21:24:56.296" v="1717" actId="478"/>
          <ac:picMkLst>
            <pc:docMk/>
            <pc:sldMk cId="1558643697" sldId="334"/>
            <ac:picMk id="8" creationId="{6FB71DBD-B16E-E8C8-FBBC-1EBE9499D04C}"/>
          </ac:picMkLst>
        </pc:picChg>
        <pc:picChg chg="add del mod">
          <ac:chgData name="Alex Pang" userId="b35f2c48-39e3-478c-863d-65bfd252d017" providerId="ADAL" clId="{1CFEC9FE-5EB5-410A-9760-DE0D7E73BCC9}" dt="2022-09-17T21:24:54.998" v="1716" actId="478"/>
          <ac:picMkLst>
            <pc:docMk/>
            <pc:sldMk cId="1558643697" sldId="334"/>
            <ac:picMk id="9" creationId="{CA223743-E8CC-349A-12B4-718EF7D3A311}"/>
          </ac:picMkLst>
        </pc:picChg>
        <pc:picChg chg="add mod">
          <ac:chgData name="Alex Pang" userId="b35f2c48-39e3-478c-863d-65bfd252d017" providerId="ADAL" clId="{1CFEC9FE-5EB5-410A-9760-DE0D7E73BCC9}" dt="2022-09-17T21:25:12.989" v="1720" actId="14100"/>
          <ac:picMkLst>
            <pc:docMk/>
            <pc:sldMk cId="1558643697" sldId="334"/>
            <ac:picMk id="13" creationId="{137AAD74-BDFB-3452-40E2-AD4436E68690}"/>
          </ac:picMkLst>
        </pc:picChg>
      </pc:sldChg>
      <pc:sldChg chg="modSp new mod">
        <pc:chgData name="Alex Pang" userId="b35f2c48-39e3-478c-863d-65bfd252d017" providerId="ADAL" clId="{1CFEC9FE-5EB5-410A-9760-DE0D7E73BCC9}" dt="2022-09-17T22:17:40.067" v="1759" actId="20577"/>
        <pc:sldMkLst>
          <pc:docMk/>
          <pc:sldMk cId="262199207" sldId="335"/>
        </pc:sldMkLst>
        <pc:spChg chg="mod">
          <ac:chgData name="Alex Pang" userId="b35f2c48-39e3-478c-863d-65bfd252d017" providerId="ADAL" clId="{1CFEC9FE-5EB5-410A-9760-DE0D7E73BCC9}" dt="2022-09-17T21:26:30.228" v="1751" actId="20577"/>
          <ac:spMkLst>
            <pc:docMk/>
            <pc:sldMk cId="262199207" sldId="335"/>
            <ac:spMk id="2" creationId="{E41E1726-5275-E1EE-EB53-B968B5E2D922}"/>
          </ac:spMkLst>
        </pc:spChg>
        <pc:spChg chg="mod">
          <ac:chgData name="Alex Pang" userId="b35f2c48-39e3-478c-863d-65bfd252d017" providerId="ADAL" clId="{1CFEC9FE-5EB5-410A-9760-DE0D7E73BCC9}" dt="2022-09-17T22:17:40.067" v="1759" actId="20577"/>
          <ac:spMkLst>
            <pc:docMk/>
            <pc:sldMk cId="262199207" sldId="335"/>
            <ac:spMk id="3" creationId="{C3F12139-16F4-9A28-9265-1B30F01693E1}"/>
          </ac:spMkLst>
        </pc:spChg>
      </pc:sldChg>
      <pc:sldChg chg="add del">
        <pc:chgData name="Alex Pang" userId="b35f2c48-39e3-478c-863d-65bfd252d017" providerId="ADAL" clId="{1CFEC9FE-5EB5-410A-9760-DE0D7E73BCC9}" dt="2022-09-17T21:23:59.324" v="1707" actId="2696"/>
        <pc:sldMkLst>
          <pc:docMk/>
          <pc:sldMk cId="909317312" sldId="336"/>
        </pc:sldMkLst>
      </pc:sldChg>
      <pc:sldChg chg="addSp delSp modSp new mod">
        <pc:chgData name="Alex Pang" userId="b35f2c48-39e3-478c-863d-65bfd252d017" providerId="ADAL" clId="{1CFEC9FE-5EB5-410A-9760-DE0D7E73BCC9}" dt="2022-09-17T22:21:27.985" v="1805" actId="1076"/>
        <pc:sldMkLst>
          <pc:docMk/>
          <pc:sldMk cId="3012469842" sldId="336"/>
        </pc:sldMkLst>
        <pc:spChg chg="mod">
          <ac:chgData name="Alex Pang" userId="b35f2c48-39e3-478c-863d-65bfd252d017" providerId="ADAL" clId="{1CFEC9FE-5EB5-410A-9760-DE0D7E73BCC9}" dt="2022-09-17T22:18:19.178" v="1779" actId="20577"/>
          <ac:spMkLst>
            <pc:docMk/>
            <pc:sldMk cId="3012469842" sldId="336"/>
            <ac:spMk id="2" creationId="{E4BD1868-8CCB-5AF7-D4DD-2EA34289118B}"/>
          </ac:spMkLst>
        </pc:spChg>
        <pc:spChg chg="del">
          <ac:chgData name="Alex Pang" userId="b35f2c48-39e3-478c-863d-65bfd252d017" providerId="ADAL" clId="{1CFEC9FE-5EB5-410A-9760-DE0D7E73BCC9}" dt="2022-09-17T22:18:29.739" v="1780" actId="22"/>
          <ac:spMkLst>
            <pc:docMk/>
            <pc:sldMk cId="3012469842" sldId="336"/>
            <ac:spMk id="3" creationId="{6287DC6D-2059-5653-5249-2E9E734FF7B6}"/>
          </ac:spMkLst>
        </pc:spChg>
        <pc:spChg chg="add mod">
          <ac:chgData name="Alex Pang" userId="b35f2c48-39e3-478c-863d-65bfd252d017" providerId="ADAL" clId="{1CFEC9FE-5EB5-410A-9760-DE0D7E73BCC9}" dt="2022-09-17T22:21:27.985" v="1805" actId="1076"/>
          <ac:spMkLst>
            <pc:docMk/>
            <pc:sldMk cId="3012469842" sldId="336"/>
            <ac:spMk id="5" creationId="{4459AE59-2267-CFBD-D39F-CCD22D9D12D1}"/>
          </ac:spMkLst>
        </pc:spChg>
        <pc:spChg chg="add mod">
          <ac:chgData name="Alex Pang" userId="b35f2c48-39e3-478c-863d-65bfd252d017" providerId="ADAL" clId="{1CFEC9FE-5EB5-410A-9760-DE0D7E73BCC9}" dt="2022-09-17T22:18:57.458" v="1785" actId="1076"/>
          <ac:spMkLst>
            <pc:docMk/>
            <pc:sldMk cId="3012469842" sldId="336"/>
            <ac:spMk id="7" creationId="{7666E9E9-42D8-5A69-1A45-01CFA2A0A9D1}"/>
          </ac:spMkLst>
        </pc:spChg>
        <pc:picChg chg="add mod">
          <ac:chgData name="Alex Pang" userId="b35f2c48-39e3-478c-863d-65bfd252d017" providerId="ADAL" clId="{1CFEC9FE-5EB5-410A-9760-DE0D7E73BCC9}" dt="2022-09-17T22:20:43.688" v="1801" actId="1076"/>
          <ac:picMkLst>
            <pc:docMk/>
            <pc:sldMk cId="3012469842" sldId="336"/>
            <ac:picMk id="9" creationId="{5B978205-AC3D-5ACE-1C97-54A293D01EEC}"/>
          </ac:picMkLst>
        </pc:picChg>
      </pc:sldChg>
      <pc:sldChg chg="delSp modSp new mod">
        <pc:chgData name="Alex Pang" userId="b35f2c48-39e3-478c-863d-65bfd252d017" providerId="ADAL" clId="{1CFEC9FE-5EB5-410A-9760-DE0D7E73BCC9}" dt="2022-09-17T22:22:14.353" v="1858" actId="1076"/>
        <pc:sldMkLst>
          <pc:docMk/>
          <pc:sldMk cId="2968915039" sldId="337"/>
        </pc:sldMkLst>
        <pc:spChg chg="del">
          <ac:chgData name="Alex Pang" userId="b35f2c48-39e3-478c-863d-65bfd252d017" providerId="ADAL" clId="{1CFEC9FE-5EB5-410A-9760-DE0D7E73BCC9}" dt="2022-09-17T22:21:38.982" v="1807" actId="478"/>
          <ac:spMkLst>
            <pc:docMk/>
            <pc:sldMk cId="2968915039" sldId="337"/>
            <ac:spMk id="2" creationId="{8CEDB3D2-08DC-CE87-971F-C366DE347287}"/>
          </ac:spMkLst>
        </pc:spChg>
        <pc:spChg chg="mod">
          <ac:chgData name="Alex Pang" userId="b35f2c48-39e3-478c-863d-65bfd252d017" providerId="ADAL" clId="{1CFEC9FE-5EB5-410A-9760-DE0D7E73BCC9}" dt="2022-09-17T22:22:14.353" v="1858" actId="1076"/>
          <ac:spMkLst>
            <pc:docMk/>
            <pc:sldMk cId="2968915039" sldId="337"/>
            <ac:spMk id="3" creationId="{48E35312-3581-4496-F426-2C108B9057D4}"/>
          </ac:spMkLst>
        </pc:spChg>
      </pc:sldChg>
      <pc:sldChg chg="addSp delSp modSp new mod modAnim">
        <pc:chgData name="Alex Pang" userId="b35f2c48-39e3-478c-863d-65bfd252d017" providerId="ADAL" clId="{1CFEC9FE-5EB5-410A-9760-DE0D7E73BCC9}" dt="2022-09-18T00:42:18.277" v="1966" actId="6549"/>
        <pc:sldMkLst>
          <pc:docMk/>
          <pc:sldMk cId="4237800745" sldId="338"/>
        </pc:sldMkLst>
        <pc:spChg chg="mod">
          <ac:chgData name="Alex Pang" userId="b35f2c48-39e3-478c-863d-65bfd252d017" providerId="ADAL" clId="{1CFEC9FE-5EB5-410A-9760-DE0D7E73BCC9}" dt="2022-09-17T22:22:37.316" v="1872" actId="20577"/>
          <ac:spMkLst>
            <pc:docMk/>
            <pc:sldMk cId="4237800745" sldId="338"/>
            <ac:spMk id="2" creationId="{975E5AD9-4307-8B6B-7E97-E14D4F82F74E}"/>
          </ac:spMkLst>
        </pc:spChg>
        <pc:spChg chg="del">
          <ac:chgData name="Alex Pang" userId="b35f2c48-39e3-478c-863d-65bfd252d017" providerId="ADAL" clId="{1CFEC9FE-5EB5-410A-9760-DE0D7E73BCC9}" dt="2022-09-17T22:22:52.501" v="1873" actId="478"/>
          <ac:spMkLst>
            <pc:docMk/>
            <pc:sldMk cId="4237800745" sldId="338"/>
            <ac:spMk id="3" creationId="{5D2458B0-A2AE-0705-1B7D-656E627ECACD}"/>
          </ac:spMkLst>
        </pc:spChg>
        <pc:spChg chg="add mod">
          <ac:chgData name="Alex Pang" userId="b35f2c48-39e3-478c-863d-65bfd252d017" providerId="ADAL" clId="{1CFEC9FE-5EB5-410A-9760-DE0D7E73BCC9}" dt="2022-09-18T00:42:18.277" v="1966" actId="6549"/>
          <ac:spMkLst>
            <pc:docMk/>
            <pc:sldMk cId="4237800745" sldId="338"/>
            <ac:spMk id="4" creationId="{CF713475-4795-0333-7101-486836D7B8F0}"/>
          </ac:spMkLst>
        </pc:spChg>
        <pc:spChg chg="add mod">
          <ac:chgData name="Alex Pang" userId="b35f2c48-39e3-478c-863d-65bfd252d017" providerId="ADAL" clId="{1CFEC9FE-5EB5-410A-9760-DE0D7E73BCC9}" dt="2022-09-18T00:35:46.573" v="1903" actId="255"/>
          <ac:spMkLst>
            <pc:docMk/>
            <pc:sldMk cId="4237800745" sldId="338"/>
            <ac:spMk id="8" creationId="{F54C9177-51D7-2EC0-5A98-CA49735AAF99}"/>
          </ac:spMkLst>
        </pc:spChg>
        <pc:picChg chg="add mod">
          <ac:chgData name="Alex Pang" userId="b35f2c48-39e3-478c-863d-65bfd252d017" providerId="ADAL" clId="{1CFEC9FE-5EB5-410A-9760-DE0D7E73BCC9}" dt="2022-09-18T00:38:08.478" v="1939" actId="1076"/>
          <ac:picMkLst>
            <pc:docMk/>
            <pc:sldMk cId="4237800745" sldId="338"/>
            <ac:picMk id="6" creationId="{4EC9610E-9A45-F990-76FF-0EBE97AE6E66}"/>
          </ac:picMkLst>
        </pc:picChg>
        <pc:picChg chg="add mod">
          <ac:chgData name="Alex Pang" userId="b35f2c48-39e3-478c-863d-65bfd252d017" providerId="ADAL" clId="{1CFEC9FE-5EB5-410A-9760-DE0D7E73BCC9}" dt="2022-09-18T00:36:06.740" v="1908" actId="14100"/>
          <ac:picMkLst>
            <pc:docMk/>
            <pc:sldMk cId="4237800745" sldId="338"/>
            <ac:picMk id="10" creationId="{764369C0-EC58-3AE2-7655-F97674ACEF59}"/>
          </ac:picMkLst>
        </pc:picChg>
      </pc:sldChg>
      <pc:sldChg chg="addSp modSp new mod modAnim">
        <pc:chgData name="Alex Pang" userId="b35f2c48-39e3-478c-863d-65bfd252d017" providerId="ADAL" clId="{1CFEC9FE-5EB5-410A-9760-DE0D7E73BCC9}" dt="2022-09-18T04:01:45.855" v="2071" actId="1076"/>
        <pc:sldMkLst>
          <pc:docMk/>
          <pc:sldMk cId="3497691800" sldId="339"/>
        </pc:sldMkLst>
        <pc:spChg chg="mod">
          <ac:chgData name="Alex Pang" userId="b35f2c48-39e3-478c-863d-65bfd252d017" providerId="ADAL" clId="{1CFEC9FE-5EB5-410A-9760-DE0D7E73BCC9}" dt="2022-09-18T00:43:20.171" v="1980" actId="20577"/>
          <ac:spMkLst>
            <pc:docMk/>
            <pc:sldMk cId="3497691800" sldId="339"/>
            <ac:spMk id="2" creationId="{A2A69A71-678D-52A1-A307-AF7E83FB007D}"/>
          </ac:spMkLst>
        </pc:spChg>
        <pc:spChg chg="mod">
          <ac:chgData name="Alex Pang" userId="b35f2c48-39e3-478c-863d-65bfd252d017" providerId="ADAL" clId="{1CFEC9FE-5EB5-410A-9760-DE0D7E73BCC9}" dt="2022-09-18T04:00:53.938" v="2055" actId="6549"/>
          <ac:spMkLst>
            <pc:docMk/>
            <pc:sldMk cId="3497691800" sldId="339"/>
            <ac:spMk id="3" creationId="{F944851B-79C8-710B-84D4-70B6E82079AA}"/>
          </ac:spMkLst>
        </pc:spChg>
        <pc:spChg chg="mod">
          <ac:chgData name="Alex Pang" userId="b35f2c48-39e3-478c-863d-65bfd252d017" providerId="ADAL" clId="{1CFEC9FE-5EB5-410A-9760-DE0D7E73BCC9}" dt="2022-09-18T03:57:00.253" v="2003"/>
          <ac:spMkLst>
            <pc:docMk/>
            <pc:sldMk cId="3497691800" sldId="339"/>
            <ac:spMk id="6" creationId="{94E35B77-8735-34DB-CCB1-073927609B90}"/>
          </ac:spMkLst>
        </pc:spChg>
        <pc:spChg chg="mod">
          <ac:chgData name="Alex Pang" userId="b35f2c48-39e3-478c-863d-65bfd252d017" providerId="ADAL" clId="{1CFEC9FE-5EB5-410A-9760-DE0D7E73BCC9}" dt="2022-09-18T03:57:00.253" v="2003"/>
          <ac:spMkLst>
            <pc:docMk/>
            <pc:sldMk cId="3497691800" sldId="339"/>
            <ac:spMk id="7" creationId="{E01853F7-2EFE-998E-16FB-6EBF17E7B946}"/>
          </ac:spMkLst>
        </pc:spChg>
        <pc:spChg chg="mod">
          <ac:chgData name="Alex Pang" userId="b35f2c48-39e3-478c-863d-65bfd252d017" providerId="ADAL" clId="{1CFEC9FE-5EB5-410A-9760-DE0D7E73BCC9}" dt="2022-09-18T03:57:00.253" v="2003"/>
          <ac:spMkLst>
            <pc:docMk/>
            <pc:sldMk cId="3497691800" sldId="339"/>
            <ac:spMk id="8" creationId="{E2231E42-A959-BC22-7344-14BD603F8AC7}"/>
          </ac:spMkLst>
        </pc:spChg>
        <pc:spChg chg="mod">
          <ac:chgData name="Alex Pang" userId="b35f2c48-39e3-478c-863d-65bfd252d017" providerId="ADAL" clId="{1CFEC9FE-5EB5-410A-9760-DE0D7E73BCC9}" dt="2022-09-18T03:57:00.253" v="2003"/>
          <ac:spMkLst>
            <pc:docMk/>
            <pc:sldMk cId="3497691800" sldId="339"/>
            <ac:spMk id="9" creationId="{8BF94F39-76AD-5D1C-C8A9-08148877C44C}"/>
          </ac:spMkLst>
        </pc:spChg>
        <pc:spChg chg="mod">
          <ac:chgData name="Alex Pang" userId="b35f2c48-39e3-478c-863d-65bfd252d017" providerId="ADAL" clId="{1CFEC9FE-5EB5-410A-9760-DE0D7E73BCC9}" dt="2022-09-18T03:57:00.253" v="2003"/>
          <ac:spMkLst>
            <pc:docMk/>
            <pc:sldMk cId="3497691800" sldId="339"/>
            <ac:spMk id="10" creationId="{2BE57A06-FFEA-1F42-69AA-3047ACBDDF03}"/>
          </ac:spMkLst>
        </pc:spChg>
        <pc:spChg chg="mod">
          <ac:chgData name="Alex Pang" userId="b35f2c48-39e3-478c-863d-65bfd252d017" providerId="ADAL" clId="{1CFEC9FE-5EB5-410A-9760-DE0D7E73BCC9}" dt="2022-09-18T03:57:00.253" v="2003"/>
          <ac:spMkLst>
            <pc:docMk/>
            <pc:sldMk cId="3497691800" sldId="339"/>
            <ac:spMk id="11" creationId="{8BC47F82-3435-FACD-310A-437EFFC4D605}"/>
          </ac:spMkLst>
        </pc:spChg>
        <pc:spChg chg="add mod">
          <ac:chgData name="Alex Pang" userId="b35f2c48-39e3-478c-863d-65bfd252d017" providerId="ADAL" clId="{1CFEC9FE-5EB5-410A-9760-DE0D7E73BCC9}" dt="2022-09-18T04:01:45.855" v="2071" actId="1076"/>
          <ac:spMkLst>
            <pc:docMk/>
            <pc:sldMk cId="3497691800" sldId="339"/>
            <ac:spMk id="12" creationId="{94B8F46F-9F39-155C-1AA4-A3D93FDBE127}"/>
          </ac:spMkLst>
        </pc:spChg>
        <pc:grpChg chg="add mod">
          <ac:chgData name="Alex Pang" userId="b35f2c48-39e3-478c-863d-65bfd252d017" providerId="ADAL" clId="{1CFEC9FE-5EB5-410A-9760-DE0D7E73BCC9}" dt="2022-09-18T03:59:46.404" v="2046" actId="1076"/>
          <ac:grpSpMkLst>
            <pc:docMk/>
            <pc:sldMk cId="3497691800" sldId="339"/>
            <ac:grpSpMk id="4" creationId="{D9976142-4957-AA34-94F6-FADB13625FA2}"/>
          </ac:grpSpMkLst>
        </pc:grpChg>
        <pc:grpChg chg="mod">
          <ac:chgData name="Alex Pang" userId="b35f2c48-39e3-478c-863d-65bfd252d017" providerId="ADAL" clId="{1CFEC9FE-5EB5-410A-9760-DE0D7E73BCC9}" dt="2022-09-18T03:57:00.253" v="2003"/>
          <ac:grpSpMkLst>
            <pc:docMk/>
            <pc:sldMk cId="3497691800" sldId="339"/>
            <ac:grpSpMk id="5" creationId="{BC665406-55A8-6886-ABBC-956CE182C24C}"/>
          </ac:grpSpMkLst>
        </pc:grpChg>
      </pc:sldChg>
      <pc:sldChg chg="addSp delSp modSp add mod delAnim modAnim">
        <pc:chgData name="Alex Pang" userId="b35f2c48-39e3-478c-863d-65bfd252d017" providerId="ADAL" clId="{1CFEC9FE-5EB5-410A-9760-DE0D7E73BCC9}" dt="2022-09-18T00:42:51.240" v="1973" actId="115"/>
        <pc:sldMkLst>
          <pc:docMk/>
          <pc:sldMk cId="202381656" sldId="340"/>
        </pc:sldMkLst>
        <pc:spChg chg="mod">
          <ac:chgData name="Alex Pang" userId="b35f2c48-39e3-478c-863d-65bfd252d017" providerId="ADAL" clId="{1CFEC9FE-5EB5-410A-9760-DE0D7E73BCC9}" dt="2022-09-18T00:42:51.240" v="1973" actId="115"/>
          <ac:spMkLst>
            <pc:docMk/>
            <pc:sldMk cId="202381656" sldId="340"/>
            <ac:spMk id="4" creationId="{CF713475-4795-0333-7101-486836D7B8F0}"/>
          </ac:spMkLst>
        </pc:spChg>
        <pc:picChg chg="add mod">
          <ac:chgData name="Alex Pang" userId="b35f2c48-39e3-478c-863d-65bfd252d017" providerId="ADAL" clId="{1CFEC9FE-5EB5-410A-9760-DE0D7E73BCC9}" dt="2022-09-18T00:40:21.762" v="1958" actId="1076"/>
          <ac:picMkLst>
            <pc:docMk/>
            <pc:sldMk cId="202381656" sldId="340"/>
            <ac:picMk id="5" creationId="{0D96A972-7268-A66C-28DB-0D559B23A8B7}"/>
          </ac:picMkLst>
        </pc:picChg>
        <pc:picChg chg="del">
          <ac:chgData name="Alex Pang" userId="b35f2c48-39e3-478c-863d-65bfd252d017" providerId="ADAL" clId="{1CFEC9FE-5EB5-410A-9760-DE0D7E73BCC9}" dt="2022-09-18T00:40:13.091" v="1955" actId="478"/>
          <ac:picMkLst>
            <pc:docMk/>
            <pc:sldMk cId="202381656" sldId="340"/>
            <ac:picMk id="6" creationId="{4EC9610E-9A45-F990-76FF-0EBE97AE6E66}"/>
          </ac:picMkLst>
        </pc:picChg>
      </pc:sldChg>
      <pc:sldChg chg="modSp new mod modAnim">
        <pc:chgData name="Alex Pang" userId="b35f2c48-39e3-478c-863d-65bfd252d017" providerId="ADAL" clId="{1CFEC9FE-5EB5-410A-9760-DE0D7E73BCC9}" dt="2022-09-18T04:05:48.530" v="2177" actId="207"/>
        <pc:sldMkLst>
          <pc:docMk/>
          <pc:sldMk cId="2874785885" sldId="341"/>
        </pc:sldMkLst>
        <pc:spChg chg="mod">
          <ac:chgData name="Alex Pang" userId="b35f2c48-39e3-478c-863d-65bfd252d017" providerId="ADAL" clId="{1CFEC9FE-5EB5-410A-9760-DE0D7E73BCC9}" dt="2022-09-18T04:02:43.902" v="2155" actId="20577"/>
          <ac:spMkLst>
            <pc:docMk/>
            <pc:sldMk cId="2874785885" sldId="341"/>
            <ac:spMk id="2" creationId="{1774B5C3-816C-D540-5013-0A4824BF6754}"/>
          </ac:spMkLst>
        </pc:spChg>
        <pc:spChg chg="mod">
          <ac:chgData name="Alex Pang" userId="b35f2c48-39e3-478c-863d-65bfd252d017" providerId="ADAL" clId="{1CFEC9FE-5EB5-410A-9760-DE0D7E73BCC9}" dt="2022-09-18T04:05:48.530" v="2177" actId="207"/>
          <ac:spMkLst>
            <pc:docMk/>
            <pc:sldMk cId="2874785885" sldId="341"/>
            <ac:spMk id="3" creationId="{B5D6CEFF-28FD-A6E6-5747-988E02EB6A37}"/>
          </ac:spMkLst>
        </pc:spChg>
      </pc:sldChg>
      <pc:sldChg chg="addSp delSp modSp new mod modAnim">
        <pc:chgData name="Alex Pang" userId="b35f2c48-39e3-478c-863d-65bfd252d017" providerId="ADAL" clId="{1CFEC9FE-5EB5-410A-9760-DE0D7E73BCC9}" dt="2022-09-18T04:13:13.822" v="2329"/>
        <pc:sldMkLst>
          <pc:docMk/>
          <pc:sldMk cId="1193652432" sldId="342"/>
        </pc:sldMkLst>
        <pc:spChg chg="mod">
          <ac:chgData name="Alex Pang" userId="b35f2c48-39e3-478c-863d-65bfd252d017" providerId="ADAL" clId="{1CFEC9FE-5EB5-410A-9760-DE0D7E73BCC9}" dt="2022-09-18T04:06:15.593" v="2192" actId="20577"/>
          <ac:spMkLst>
            <pc:docMk/>
            <pc:sldMk cId="1193652432" sldId="342"/>
            <ac:spMk id="2" creationId="{92619491-75E2-82B4-C01F-D8EF6E0E1CA7}"/>
          </ac:spMkLst>
        </pc:spChg>
        <pc:spChg chg="del">
          <ac:chgData name="Alex Pang" userId="b35f2c48-39e3-478c-863d-65bfd252d017" providerId="ADAL" clId="{1CFEC9FE-5EB5-410A-9760-DE0D7E73BCC9}" dt="2022-09-18T04:06:40.308" v="2193" actId="478"/>
          <ac:spMkLst>
            <pc:docMk/>
            <pc:sldMk cId="1193652432" sldId="342"/>
            <ac:spMk id="3" creationId="{C3D974EB-EEC4-5811-F4AB-0F643E47BC96}"/>
          </ac:spMkLst>
        </pc:spChg>
        <pc:spChg chg="add mod">
          <ac:chgData name="Alex Pang" userId="b35f2c48-39e3-478c-863d-65bfd252d017" providerId="ADAL" clId="{1CFEC9FE-5EB5-410A-9760-DE0D7E73BCC9}" dt="2022-09-18T04:11:07.373" v="2278" actId="5793"/>
          <ac:spMkLst>
            <pc:docMk/>
            <pc:sldMk cId="1193652432" sldId="342"/>
            <ac:spMk id="4" creationId="{313043AB-2854-DC96-0D3B-6A89F65C3E1C}"/>
          </ac:spMkLst>
        </pc:spChg>
        <pc:spChg chg="add mod">
          <ac:chgData name="Alex Pang" userId="b35f2c48-39e3-478c-863d-65bfd252d017" providerId="ADAL" clId="{1CFEC9FE-5EB5-410A-9760-DE0D7E73BCC9}" dt="2022-09-18T04:09:44.894" v="2235" actId="1076"/>
          <ac:spMkLst>
            <pc:docMk/>
            <pc:sldMk cId="1193652432" sldId="342"/>
            <ac:spMk id="5" creationId="{A2A0F71E-DBB2-D554-46EF-857BCD60E6F9}"/>
          </ac:spMkLst>
        </pc:spChg>
        <pc:spChg chg="add mod">
          <ac:chgData name="Alex Pang" userId="b35f2c48-39e3-478c-863d-65bfd252d017" providerId="ADAL" clId="{1CFEC9FE-5EB5-410A-9760-DE0D7E73BCC9}" dt="2022-09-18T04:09:07.690" v="2228" actId="1076"/>
          <ac:spMkLst>
            <pc:docMk/>
            <pc:sldMk cId="1193652432" sldId="342"/>
            <ac:spMk id="7" creationId="{1DE5C05C-D3D5-F635-78DD-64A5C21035E6}"/>
          </ac:spMkLst>
        </pc:spChg>
        <pc:spChg chg="add mod">
          <ac:chgData name="Alex Pang" userId="b35f2c48-39e3-478c-863d-65bfd252d017" providerId="ADAL" clId="{1CFEC9FE-5EB5-410A-9760-DE0D7E73BCC9}" dt="2022-09-18T04:08:59.003" v="2227" actId="1076"/>
          <ac:spMkLst>
            <pc:docMk/>
            <pc:sldMk cId="1193652432" sldId="342"/>
            <ac:spMk id="9" creationId="{BF23B41B-2C7E-4523-A67F-C3AE83083BD4}"/>
          </ac:spMkLst>
        </pc:spChg>
        <pc:spChg chg="add mod">
          <ac:chgData name="Alex Pang" userId="b35f2c48-39e3-478c-863d-65bfd252d017" providerId="ADAL" clId="{1CFEC9FE-5EB5-410A-9760-DE0D7E73BCC9}" dt="2022-09-18T04:11:16.613" v="2279" actId="1076"/>
          <ac:spMkLst>
            <pc:docMk/>
            <pc:sldMk cId="1193652432" sldId="342"/>
            <ac:spMk id="10" creationId="{74F11430-73C2-26B6-98C2-19C3E519F931}"/>
          </ac:spMkLst>
        </pc:spChg>
        <pc:spChg chg="add mod">
          <ac:chgData name="Alex Pang" userId="b35f2c48-39e3-478c-863d-65bfd252d017" providerId="ADAL" clId="{1CFEC9FE-5EB5-410A-9760-DE0D7E73BCC9}" dt="2022-09-18T04:11:50.587" v="2309" actId="14100"/>
          <ac:spMkLst>
            <pc:docMk/>
            <pc:sldMk cId="1193652432" sldId="342"/>
            <ac:spMk id="11" creationId="{56E3DD39-EDCC-9A43-5FC9-FB933C568C5E}"/>
          </ac:spMkLst>
        </pc:spChg>
      </pc:sldChg>
      <pc:sldChg chg="addSp delSp modSp new mod modAnim">
        <pc:chgData name="Alex Pang" userId="b35f2c48-39e3-478c-863d-65bfd252d017" providerId="ADAL" clId="{1CFEC9FE-5EB5-410A-9760-DE0D7E73BCC9}" dt="2022-09-18T04:34:03.479" v="2456"/>
        <pc:sldMkLst>
          <pc:docMk/>
          <pc:sldMk cId="1633324970" sldId="343"/>
        </pc:sldMkLst>
        <pc:spChg chg="mod">
          <ac:chgData name="Alex Pang" userId="b35f2c48-39e3-478c-863d-65bfd252d017" providerId="ADAL" clId="{1CFEC9FE-5EB5-410A-9760-DE0D7E73BCC9}" dt="2022-09-18T04:14:14.162" v="2342" actId="20577"/>
          <ac:spMkLst>
            <pc:docMk/>
            <pc:sldMk cId="1633324970" sldId="343"/>
            <ac:spMk id="2" creationId="{CAFDC17E-206A-7D07-CC0F-6A259E6E234A}"/>
          </ac:spMkLst>
        </pc:spChg>
        <pc:spChg chg="mod">
          <ac:chgData name="Alex Pang" userId="b35f2c48-39e3-478c-863d-65bfd252d017" providerId="ADAL" clId="{1CFEC9FE-5EB5-410A-9760-DE0D7E73BCC9}" dt="2022-09-18T04:32:49.045" v="2446" actId="1076"/>
          <ac:spMkLst>
            <pc:docMk/>
            <pc:sldMk cId="1633324970" sldId="343"/>
            <ac:spMk id="3" creationId="{DB9920DE-EEEB-E21B-94A5-6C2A2DE474A6}"/>
          </ac:spMkLst>
        </pc:spChg>
        <pc:spChg chg="add mod">
          <ac:chgData name="Alex Pang" userId="b35f2c48-39e3-478c-863d-65bfd252d017" providerId="ADAL" clId="{1CFEC9FE-5EB5-410A-9760-DE0D7E73BCC9}" dt="2022-09-18T04:28:29.932" v="2410" actId="207"/>
          <ac:spMkLst>
            <pc:docMk/>
            <pc:sldMk cId="1633324970" sldId="343"/>
            <ac:spMk id="4" creationId="{15FE8DFA-B84E-7EB5-42D5-89F736BB643D}"/>
          </ac:spMkLst>
        </pc:spChg>
        <pc:spChg chg="add mod">
          <ac:chgData name="Alex Pang" userId="b35f2c48-39e3-478c-863d-65bfd252d017" providerId="ADAL" clId="{1CFEC9FE-5EB5-410A-9760-DE0D7E73BCC9}" dt="2022-09-18T04:29:24.406" v="2417" actId="1076"/>
          <ac:spMkLst>
            <pc:docMk/>
            <pc:sldMk cId="1633324970" sldId="343"/>
            <ac:spMk id="5" creationId="{E78E388D-EE42-08FC-8818-4DC69B7DF766}"/>
          </ac:spMkLst>
        </pc:spChg>
        <pc:spChg chg="add mod">
          <ac:chgData name="Alex Pang" userId="b35f2c48-39e3-478c-863d-65bfd252d017" providerId="ADAL" clId="{1CFEC9FE-5EB5-410A-9760-DE0D7E73BCC9}" dt="2022-09-18T04:32:08.914" v="2438" actId="1076"/>
          <ac:spMkLst>
            <pc:docMk/>
            <pc:sldMk cId="1633324970" sldId="343"/>
            <ac:spMk id="11" creationId="{9884976D-8FFD-618B-36E2-0266BA792110}"/>
          </ac:spMkLst>
        </pc:spChg>
        <pc:spChg chg="add mod">
          <ac:chgData name="Alex Pang" userId="b35f2c48-39e3-478c-863d-65bfd252d017" providerId="ADAL" clId="{1CFEC9FE-5EB5-410A-9760-DE0D7E73BCC9}" dt="2022-09-18T04:32:12.061" v="2439" actId="1076"/>
          <ac:spMkLst>
            <pc:docMk/>
            <pc:sldMk cId="1633324970" sldId="343"/>
            <ac:spMk id="12" creationId="{D426E8E6-AB04-AB75-BB2A-F5EAE345385D}"/>
          </ac:spMkLst>
        </pc:spChg>
        <pc:spChg chg="add mod">
          <ac:chgData name="Alex Pang" userId="b35f2c48-39e3-478c-863d-65bfd252d017" providerId="ADAL" clId="{1CFEC9FE-5EB5-410A-9760-DE0D7E73BCC9}" dt="2022-09-18T04:33:46.758" v="2452" actId="1076"/>
          <ac:spMkLst>
            <pc:docMk/>
            <pc:sldMk cId="1633324970" sldId="343"/>
            <ac:spMk id="13" creationId="{3CE574DB-97FF-BD27-51FC-2D2E84C86E55}"/>
          </ac:spMkLst>
        </pc:spChg>
        <pc:grpChg chg="add del mod">
          <ac:chgData name="Alex Pang" userId="b35f2c48-39e3-478c-863d-65bfd252d017" providerId="ADAL" clId="{1CFEC9FE-5EB5-410A-9760-DE0D7E73BCC9}" dt="2022-09-18T04:30:09.102" v="2421" actId="478"/>
          <ac:grpSpMkLst>
            <pc:docMk/>
            <pc:sldMk cId="1633324970" sldId="343"/>
            <ac:grpSpMk id="6" creationId="{07D67627-0AB4-FBEB-9D3A-C968E0A9788A}"/>
          </ac:grpSpMkLst>
        </pc:grpChg>
        <pc:picChg chg="mod">
          <ac:chgData name="Alex Pang" userId="b35f2c48-39e3-478c-863d-65bfd252d017" providerId="ADAL" clId="{1CFEC9FE-5EB5-410A-9760-DE0D7E73BCC9}" dt="2022-09-18T04:30:05.052" v="2420"/>
          <ac:picMkLst>
            <pc:docMk/>
            <pc:sldMk cId="1633324970" sldId="343"/>
            <ac:picMk id="7" creationId="{B52D495E-CFF6-3345-C146-9B482B34CF35}"/>
          </ac:picMkLst>
        </pc:picChg>
        <pc:picChg chg="mod">
          <ac:chgData name="Alex Pang" userId="b35f2c48-39e3-478c-863d-65bfd252d017" providerId="ADAL" clId="{1CFEC9FE-5EB5-410A-9760-DE0D7E73BCC9}" dt="2022-09-18T04:30:05.052" v="2420"/>
          <ac:picMkLst>
            <pc:docMk/>
            <pc:sldMk cId="1633324970" sldId="343"/>
            <ac:picMk id="8" creationId="{491285FB-DBF3-D4E8-1B69-02BD63A5D404}"/>
          </ac:picMkLst>
        </pc:picChg>
        <pc:picChg chg="mod">
          <ac:chgData name="Alex Pang" userId="b35f2c48-39e3-478c-863d-65bfd252d017" providerId="ADAL" clId="{1CFEC9FE-5EB5-410A-9760-DE0D7E73BCC9}" dt="2022-09-18T04:30:05.052" v="2420"/>
          <ac:picMkLst>
            <pc:docMk/>
            <pc:sldMk cId="1633324970" sldId="343"/>
            <ac:picMk id="9" creationId="{C952256C-35AB-072B-81BF-A6A8FF23EEA7}"/>
          </ac:picMkLst>
        </pc:picChg>
        <pc:picChg chg="mod">
          <ac:chgData name="Alex Pang" userId="b35f2c48-39e3-478c-863d-65bfd252d017" providerId="ADAL" clId="{1CFEC9FE-5EB5-410A-9760-DE0D7E73BCC9}" dt="2022-09-18T04:30:05.052" v="2420"/>
          <ac:picMkLst>
            <pc:docMk/>
            <pc:sldMk cId="1633324970" sldId="343"/>
            <ac:picMk id="10" creationId="{C9D33CC4-8057-3B3A-11B6-2F2A218F4187}"/>
          </ac:picMkLst>
        </pc:picChg>
      </pc:sldChg>
      <pc:sldChg chg="addSp modSp new mod modAnim">
        <pc:chgData name="Alex Pang" userId="b35f2c48-39e3-478c-863d-65bfd252d017" providerId="ADAL" clId="{1CFEC9FE-5EB5-410A-9760-DE0D7E73BCC9}" dt="2022-09-18T04:39:39.035" v="2602" actId="207"/>
        <pc:sldMkLst>
          <pc:docMk/>
          <pc:sldMk cId="192276634" sldId="344"/>
        </pc:sldMkLst>
        <pc:spChg chg="mod">
          <ac:chgData name="Alex Pang" userId="b35f2c48-39e3-478c-863d-65bfd252d017" providerId="ADAL" clId="{1CFEC9FE-5EB5-410A-9760-DE0D7E73BCC9}" dt="2022-09-18T04:35:01.747" v="2471" actId="20577"/>
          <ac:spMkLst>
            <pc:docMk/>
            <pc:sldMk cId="192276634" sldId="344"/>
            <ac:spMk id="2" creationId="{E204B7C9-7CCA-48FE-E1F0-0DE89A45666E}"/>
          </ac:spMkLst>
        </pc:spChg>
        <pc:spChg chg="mod">
          <ac:chgData name="Alex Pang" userId="b35f2c48-39e3-478c-863d-65bfd252d017" providerId="ADAL" clId="{1CFEC9FE-5EB5-410A-9760-DE0D7E73BCC9}" dt="2022-09-18T04:38:44.986" v="2593" actId="27636"/>
          <ac:spMkLst>
            <pc:docMk/>
            <pc:sldMk cId="192276634" sldId="344"/>
            <ac:spMk id="3" creationId="{E7AFC540-2E2D-5600-D158-DA4C2198D95E}"/>
          </ac:spMkLst>
        </pc:spChg>
        <pc:spChg chg="add mod">
          <ac:chgData name="Alex Pang" userId="b35f2c48-39e3-478c-863d-65bfd252d017" providerId="ADAL" clId="{1CFEC9FE-5EB5-410A-9760-DE0D7E73BCC9}" dt="2022-09-18T04:37:43.836" v="2497" actId="1076"/>
          <ac:spMkLst>
            <pc:docMk/>
            <pc:sldMk cId="192276634" sldId="344"/>
            <ac:spMk id="4" creationId="{72566EEF-0BE3-7E11-36DA-4AA54CB1FDB5}"/>
          </ac:spMkLst>
        </pc:spChg>
        <pc:spChg chg="mod">
          <ac:chgData name="Alex Pang" userId="b35f2c48-39e3-478c-863d-65bfd252d017" providerId="ADAL" clId="{1CFEC9FE-5EB5-410A-9760-DE0D7E73BCC9}" dt="2022-09-18T04:38:58.946" v="2594"/>
          <ac:spMkLst>
            <pc:docMk/>
            <pc:sldMk cId="192276634" sldId="344"/>
            <ac:spMk id="6" creationId="{9B2F757C-C86B-0A1F-6F88-F8148BDE9B95}"/>
          </ac:spMkLst>
        </pc:spChg>
        <pc:spChg chg="mod">
          <ac:chgData name="Alex Pang" userId="b35f2c48-39e3-478c-863d-65bfd252d017" providerId="ADAL" clId="{1CFEC9FE-5EB5-410A-9760-DE0D7E73BCC9}" dt="2022-09-18T04:38:58.946" v="2594"/>
          <ac:spMkLst>
            <pc:docMk/>
            <pc:sldMk cId="192276634" sldId="344"/>
            <ac:spMk id="8" creationId="{9053B57F-CF11-ED0C-FA8C-EA4257A7381F}"/>
          </ac:spMkLst>
        </pc:spChg>
        <pc:spChg chg="mod">
          <ac:chgData name="Alex Pang" userId="b35f2c48-39e3-478c-863d-65bfd252d017" providerId="ADAL" clId="{1CFEC9FE-5EB5-410A-9760-DE0D7E73BCC9}" dt="2022-09-18T04:38:58.946" v="2594"/>
          <ac:spMkLst>
            <pc:docMk/>
            <pc:sldMk cId="192276634" sldId="344"/>
            <ac:spMk id="9" creationId="{40F542AF-F399-7728-7244-B26F6A2BDAEF}"/>
          </ac:spMkLst>
        </pc:spChg>
        <pc:spChg chg="mod">
          <ac:chgData name="Alex Pang" userId="b35f2c48-39e3-478c-863d-65bfd252d017" providerId="ADAL" clId="{1CFEC9FE-5EB5-410A-9760-DE0D7E73BCC9}" dt="2022-09-18T04:38:58.946" v="2594"/>
          <ac:spMkLst>
            <pc:docMk/>
            <pc:sldMk cId="192276634" sldId="344"/>
            <ac:spMk id="10" creationId="{55A87074-B8B6-E5C7-50A5-CA1BA0E786AA}"/>
          </ac:spMkLst>
        </pc:spChg>
        <pc:spChg chg="mod">
          <ac:chgData name="Alex Pang" userId="b35f2c48-39e3-478c-863d-65bfd252d017" providerId="ADAL" clId="{1CFEC9FE-5EB5-410A-9760-DE0D7E73BCC9}" dt="2022-09-18T04:38:58.946" v="2594"/>
          <ac:spMkLst>
            <pc:docMk/>
            <pc:sldMk cId="192276634" sldId="344"/>
            <ac:spMk id="11" creationId="{19A846D2-8260-4AA4-2553-AC510E1ABCE4}"/>
          </ac:spMkLst>
        </pc:spChg>
        <pc:spChg chg="mod">
          <ac:chgData name="Alex Pang" userId="b35f2c48-39e3-478c-863d-65bfd252d017" providerId="ADAL" clId="{1CFEC9FE-5EB5-410A-9760-DE0D7E73BCC9}" dt="2022-09-18T04:38:58.946" v="2594"/>
          <ac:spMkLst>
            <pc:docMk/>
            <pc:sldMk cId="192276634" sldId="344"/>
            <ac:spMk id="12" creationId="{040758CD-7599-DFBF-EE5A-9DA42D6FAAFD}"/>
          </ac:spMkLst>
        </pc:spChg>
        <pc:spChg chg="add mod">
          <ac:chgData name="Alex Pang" userId="b35f2c48-39e3-478c-863d-65bfd252d017" providerId="ADAL" clId="{1CFEC9FE-5EB5-410A-9760-DE0D7E73BCC9}" dt="2022-09-18T04:39:39.035" v="2602" actId="207"/>
          <ac:spMkLst>
            <pc:docMk/>
            <pc:sldMk cId="192276634" sldId="344"/>
            <ac:spMk id="13" creationId="{5B51F29B-946C-6191-0E58-4F4045E03704}"/>
          </ac:spMkLst>
        </pc:spChg>
        <pc:grpChg chg="add mod">
          <ac:chgData name="Alex Pang" userId="b35f2c48-39e3-478c-863d-65bfd252d017" providerId="ADAL" clId="{1CFEC9FE-5EB5-410A-9760-DE0D7E73BCC9}" dt="2022-09-18T04:39:29.574" v="2599" actId="14100"/>
          <ac:grpSpMkLst>
            <pc:docMk/>
            <pc:sldMk cId="192276634" sldId="344"/>
            <ac:grpSpMk id="5" creationId="{45B64E3C-2FA6-A580-F2ED-41FEB8936D0F}"/>
          </ac:grpSpMkLst>
        </pc:grpChg>
        <pc:grpChg chg="mod">
          <ac:chgData name="Alex Pang" userId="b35f2c48-39e3-478c-863d-65bfd252d017" providerId="ADAL" clId="{1CFEC9FE-5EB5-410A-9760-DE0D7E73BCC9}" dt="2022-09-18T04:38:58.946" v="2594"/>
          <ac:grpSpMkLst>
            <pc:docMk/>
            <pc:sldMk cId="192276634" sldId="344"/>
            <ac:grpSpMk id="7" creationId="{C88502B7-5B2C-5AF0-3AEB-9841DE81E7BA}"/>
          </ac:grpSpMkLst>
        </pc:grpChg>
      </pc:sldChg>
      <pc:sldChg chg="modSp new mod modAnim">
        <pc:chgData name="Alex Pang" userId="b35f2c48-39e3-478c-863d-65bfd252d017" providerId="ADAL" clId="{1CFEC9FE-5EB5-410A-9760-DE0D7E73BCC9}" dt="2022-09-18T15:16:36.559" v="2707" actId="113"/>
        <pc:sldMkLst>
          <pc:docMk/>
          <pc:sldMk cId="2067816779" sldId="345"/>
        </pc:sldMkLst>
        <pc:spChg chg="mod">
          <ac:chgData name="Alex Pang" userId="b35f2c48-39e3-478c-863d-65bfd252d017" providerId="ADAL" clId="{1CFEC9FE-5EB5-410A-9760-DE0D7E73BCC9}" dt="2022-09-18T04:41:21.600" v="2683" actId="20577"/>
          <ac:spMkLst>
            <pc:docMk/>
            <pc:sldMk cId="2067816779" sldId="345"/>
            <ac:spMk id="2" creationId="{6CB4C862-9F08-84BE-3FA7-F90108B3002D}"/>
          </ac:spMkLst>
        </pc:spChg>
        <pc:spChg chg="mod">
          <ac:chgData name="Alex Pang" userId="b35f2c48-39e3-478c-863d-65bfd252d017" providerId="ADAL" clId="{1CFEC9FE-5EB5-410A-9760-DE0D7E73BCC9}" dt="2022-09-18T15:16:36.559" v="2707" actId="113"/>
          <ac:spMkLst>
            <pc:docMk/>
            <pc:sldMk cId="2067816779" sldId="345"/>
            <ac:spMk id="3" creationId="{511184FD-DE7D-E40A-1242-2958E1E7A712}"/>
          </ac:spMkLst>
        </pc:spChg>
      </pc:sldChg>
      <pc:sldChg chg="modSp add mod ord">
        <pc:chgData name="Alex Pang" userId="b35f2c48-39e3-478c-863d-65bfd252d017" providerId="ADAL" clId="{1CFEC9FE-5EB5-410A-9760-DE0D7E73BCC9}" dt="2022-09-18T04:41:11.314" v="2670" actId="27636"/>
        <pc:sldMkLst>
          <pc:docMk/>
          <pc:sldMk cId="2731855837" sldId="346"/>
        </pc:sldMkLst>
        <pc:spChg chg="mod">
          <ac:chgData name="Alex Pang" userId="b35f2c48-39e3-478c-863d-65bfd252d017" providerId="ADAL" clId="{1CFEC9FE-5EB5-410A-9760-DE0D7E73BCC9}" dt="2022-09-18T04:41:11.314" v="2670" actId="27636"/>
          <ac:spMkLst>
            <pc:docMk/>
            <pc:sldMk cId="2731855837" sldId="346"/>
            <ac:spMk id="3" creationId="{48E35312-3581-4496-F426-2C108B9057D4}"/>
          </ac:spMkLst>
        </pc:spChg>
      </pc:sldChg>
      <pc:sldChg chg="modSp add modAnim">
        <pc:chgData name="Alex Pang" userId="b35f2c48-39e3-478c-863d-65bfd252d017" providerId="ADAL" clId="{1CFEC9FE-5EB5-410A-9760-DE0D7E73BCC9}" dt="2022-09-18T15:32:10.355" v="2770" actId="207"/>
        <pc:sldMkLst>
          <pc:docMk/>
          <pc:sldMk cId="3502090234" sldId="347"/>
        </pc:sldMkLst>
        <pc:spChg chg="mod">
          <ac:chgData name="Alex Pang" userId="b35f2c48-39e3-478c-863d-65bfd252d017" providerId="ADAL" clId="{1CFEC9FE-5EB5-410A-9760-DE0D7E73BCC9}" dt="2022-09-18T15:32:10.355" v="2770" actId="207"/>
          <ac:spMkLst>
            <pc:docMk/>
            <pc:sldMk cId="3502090234" sldId="347"/>
            <ac:spMk id="3" creationId="{511184FD-DE7D-E40A-1242-2958E1E7A712}"/>
          </ac:spMkLst>
        </pc:spChg>
      </pc:sldChg>
      <pc:sldChg chg="new del">
        <pc:chgData name="Alex Pang" userId="b35f2c48-39e3-478c-863d-65bfd252d017" providerId="ADAL" clId="{1CFEC9FE-5EB5-410A-9760-DE0D7E73BCC9}" dt="2022-09-18T15:16:41.225" v="2708" actId="47"/>
        <pc:sldMkLst>
          <pc:docMk/>
          <pc:sldMk cId="3640837722" sldId="347"/>
        </pc:sldMkLst>
      </pc:sldChg>
      <pc:sldChg chg="modSp add del">
        <pc:chgData name="Alex Pang" userId="b35f2c48-39e3-478c-863d-65bfd252d017" providerId="ADAL" clId="{1CFEC9FE-5EB5-410A-9760-DE0D7E73BCC9}" dt="2022-09-18T15:15:33.099" v="2698" actId="47"/>
        <pc:sldMkLst>
          <pc:docMk/>
          <pc:sldMk cId="1522790044" sldId="348"/>
        </pc:sldMkLst>
        <pc:spChg chg="mod">
          <ac:chgData name="Alex Pang" userId="b35f2c48-39e3-478c-863d-65bfd252d017" providerId="ADAL" clId="{1CFEC9FE-5EB5-410A-9760-DE0D7E73BCC9}" dt="2022-09-18T15:15:09.469" v="2693" actId="115"/>
          <ac:spMkLst>
            <pc:docMk/>
            <pc:sldMk cId="1522790044" sldId="348"/>
            <ac:spMk id="3" creationId="{511184FD-DE7D-E40A-1242-2958E1E7A712}"/>
          </ac:spMkLst>
        </pc:spChg>
      </pc:sldChg>
      <pc:sldChg chg="modSp new del mod modAnim">
        <pc:chgData name="Alex Pang" userId="b35f2c48-39e3-478c-863d-65bfd252d017" providerId="ADAL" clId="{1CFEC9FE-5EB5-410A-9760-DE0D7E73BCC9}" dt="2022-09-18T15:41:28.194" v="2888" actId="2696"/>
        <pc:sldMkLst>
          <pc:docMk/>
          <pc:sldMk cId="3705424061" sldId="348"/>
        </pc:sldMkLst>
        <pc:spChg chg="mod">
          <ac:chgData name="Alex Pang" userId="b35f2c48-39e3-478c-863d-65bfd252d017" providerId="ADAL" clId="{1CFEC9FE-5EB5-410A-9760-DE0D7E73BCC9}" dt="2022-09-18T15:32:40.956" v="2781" actId="20577"/>
          <ac:spMkLst>
            <pc:docMk/>
            <pc:sldMk cId="3705424061" sldId="348"/>
            <ac:spMk id="2" creationId="{D61515CE-54CC-CD7C-1A61-120CF8EE73BF}"/>
          </ac:spMkLst>
        </pc:spChg>
        <pc:spChg chg="mod">
          <ac:chgData name="Alex Pang" userId="b35f2c48-39e3-478c-863d-65bfd252d017" providerId="ADAL" clId="{1CFEC9FE-5EB5-410A-9760-DE0D7E73BCC9}" dt="2022-09-18T15:38:02.750" v="2802" actId="20577"/>
          <ac:spMkLst>
            <pc:docMk/>
            <pc:sldMk cId="3705424061" sldId="348"/>
            <ac:spMk id="3" creationId="{719B8BB1-DCCB-1645-614E-B22933D53EA7}"/>
          </ac:spMkLst>
        </pc:spChg>
      </pc:sldChg>
      <pc:sldChg chg="modSp add mod modAnim">
        <pc:chgData name="Alex Pang" userId="b35f2c48-39e3-478c-863d-65bfd252d017" providerId="ADAL" clId="{1CFEC9FE-5EB5-410A-9760-DE0D7E73BCC9}" dt="2022-09-18T15:42:24.712" v="2897" actId="20577"/>
        <pc:sldMkLst>
          <pc:docMk/>
          <pc:sldMk cId="66439740" sldId="349"/>
        </pc:sldMkLst>
        <pc:spChg chg="mod">
          <ac:chgData name="Alex Pang" userId="b35f2c48-39e3-478c-863d-65bfd252d017" providerId="ADAL" clId="{1CFEC9FE-5EB5-410A-9760-DE0D7E73BCC9}" dt="2022-09-18T15:42:24.712" v="2897" actId="20577"/>
          <ac:spMkLst>
            <pc:docMk/>
            <pc:sldMk cId="66439740" sldId="349"/>
            <ac:spMk id="3" creationId="{719B8BB1-DCCB-1645-614E-B22933D53EA7}"/>
          </ac:spMkLst>
        </pc:spChg>
      </pc:sldChg>
      <pc:sldChg chg="modSp add">
        <pc:chgData name="Alex Pang" userId="b35f2c48-39e3-478c-863d-65bfd252d017" providerId="ADAL" clId="{1CFEC9FE-5EB5-410A-9760-DE0D7E73BCC9}" dt="2022-09-18T15:42:41.429" v="2901" actId="20577"/>
        <pc:sldMkLst>
          <pc:docMk/>
          <pc:sldMk cId="2803912833" sldId="350"/>
        </pc:sldMkLst>
        <pc:spChg chg="mod">
          <ac:chgData name="Alex Pang" userId="b35f2c48-39e3-478c-863d-65bfd252d017" providerId="ADAL" clId="{1CFEC9FE-5EB5-410A-9760-DE0D7E73BCC9}" dt="2022-09-18T15:42:41.429" v="2901" actId="20577"/>
          <ac:spMkLst>
            <pc:docMk/>
            <pc:sldMk cId="2803912833" sldId="350"/>
            <ac:spMk id="3" creationId="{719B8BB1-DCCB-1645-614E-B22933D53EA7}"/>
          </ac:spMkLst>
        </pc:spChg>
      </pc:sldChg>
      <pc:sldChg chg="modSp new mod modAnim">
        <pc:chgData name="Alex Pang" userId="b35f2c48-39e3-478c-863d-65bfd252d017" providerId="ADAL" clId="{1CFEC9FE-5EB5-410A-9760-DE0D7E73BCC9}" dt="2022-09-18T15:46:48.655" v="3176" actId="20577"/>
        <pc:sldMkLst>
          <pc:docMk/>
          <pc:sldMk cId="690960651" sldId="351"/>
        </pc:sldMkLst>
        <pc:spChg chg="mod">
          <ac:chgData name="Alex Pang" userId="b35f2c48-39e3-478c-863d-65bfd252d017" providerId="ADAL" clId="{1CFEC9FE-5EB5-410A-9760-DE0D7E73BCC9}" dt="2022-09-18T15:42:56.501" v="2918" actId="20577"/>
          <ac:spMkLst>
            <pc:docMk/>
            <pc:sldMk cId="690960651" sldId="351"/>
            <ac:spMk id="2" creationId="{714F02B3-6F70-B42C-7C46-7D081D441701}"/>
          </ac:spMkLst>
        </pc:spChg>
        <pc:spChg chg="mod">
          <ac:chgData name="Alex Pang" userId="b35f2c48-39e3-478c-863d-65bfd252d017" providerId="ADAL" clId="{1CFEC9FE-5EB5-410A-9760-DE0D7E73BCC9}" dt="2022-09-18T15:46:48.655" v="3176" actId="20577"/>
          <ac:spMkLst>
            <pc:docMk/>
            <pc:sldMk cId="690960651" sldId="351"/>
            <ac:spMk id="3" creationId="{6D1905AB-7282-1EF1-0802-42C5959BB5AD}"/>
          </ac:spMkLst>
        </pc:spChg>
      </pc:sldChg>
      <pc:sldChg chg="modSp new mod modAnim">
        <pc:chgData name="Alex Pang" userId="b35f2c48-39e3-478c-863d-65bfd252d017" providerId="ADAL" clId="{1CFEC9FE-5EB5-410A-9760-DE0D7E73BCC9}" dt="2022-09-18T15:50:40.732" v="3290" actId="207"/>
        <pc:sldMkLst>
          <pc:docMk/>
          <pc:sldMk cId="166727519" sldId="352"/>
        </pc:sldMkLst>
        <pc:spChg chg="mod">
          <ac:chgData name="Alex Pang" userId="b35f2c48-39e3-478c-863d-65bfd252d017" providerId="ADAL" clId="{1CFEC9FE-5EB5-410A-9760-DE0D7E73BCC9}" dt="2022-09-18T15:48:27.829" v="3269" actId="255"/>
          <ac:spMkLst>
            <pc:docMk/>
            <pc:sldMk cId="166727519" sldId="352"/>
            <ac:spMk id="2" creationId="{6CD8BCFC-F181-14DC-94F1-8B394D042946}"/>
          </ac:spMkLst>
        </pc:spChg>
        <pc:spChg chg="mod">
          <ac:chgData name="Alex Pang" userId="b35f2c48-39e3-478c-863d-65bfd252d017" providerId="ADAL" clId="{1CFEC9FE-5EB5-410A-9760-DE0D7E73BCC9}" dt="2022-09-18T15:50:40.732" v="3290" actId="207"/>
          <ac:spMkLst>
            <pc:docMk/>
            <pc:sldMk cId="166727519" sldId="352"/>
            <ac:spMk id="3" creationId="{657B37BB-D632-F828-74DB-B07463A85C92}"/>
          </ac:spMkLst>
        </pc:spChg>
      </pc:sldChg>
      <pc:sldChg chg="addSp delSp modSp new mod modAnim">
        <pc:chgData name="Alex Pang" userId="b35f2c48-39e3-478c-863d-65bfd252d017" providerId="ADAL" clId="{1CFEC9FE-5EB5-410A-9760-DE0D7E73BCC9}" dt="2022-09-18T15:56:46.885" v="3414" actId="255"/>
        <pc:sldMkLst>
          <pc:docMk/>
          <pc:sldMk cId="3671846862" sldId="353"/>
        </pc:sldMkLst>
        <pc:spChg chg="mod">
          <ac:chgData name="Alex Pang" userId="b35f2c48-39e3-478c-863d-65bfd252d017" providerId="ADAL" clId="{1CFEC9FE-5EB5-410A-9760-DE0D7E73BCC9}" dt="2022-09-18T15:51:14.316" v="3307" actId="20577"/>
          <ac:spMkLst>
            <pc:docMk/>
            <pc:sldMk cId="3671846862" sldId="353"/>
            <ac:spMk id="2" creationId="{1997A554-C7EA-347A-B4CA-96BB17623528}"/>
          </ac:spMkLst>
        </pc:spChg>
        <pc:spChg chg="del">
          <ac:chgData name="Alex Pang" userId="b35f2c48-39e3-478c-863d-65bfd252d017" providerId="ADAL" clId="{1CFEC9FE-5EB5-410A-9760-DE0D7E73BCC9}" dt="2022-09-18T15:51:26.995" v="3308" actId="478"/>
          <ac:spMkLst>
            <pc:docMk/>
            <pc:sldMk cId="3671846862" sldId="353"/>
            <ac:spMk id="3" creationId="{2B4A946E-13F7-5B6F-5A6F-623367408C5E}"/>
          </ac:spMkLst>
        </pc:spChg>
        <pc:spChg chg="add del mod">
          <ac:chgData name="Alex Pang" userId="b35f2c48-39e3-478c-863d-65bfd252d017" providerId="ADAL" clId="{1CFEC9FE-5EB5-410A-9760-DE0D7E73BCC9}" dt="2022-09-18T15:51:35.657" v="3310"/>
          <ac:spMkLst>
            <pc:docMk/>
            <pc:sldMk cId="3671846862" sldId="353"/>
            <ac:spMk id="4" creationId="{750C1AAC-C4F8-7D9A-ADF4-3C359C8A4D0D}"/>
          </ac:spMkLst>
        </pc:spChg>
        <pc:spChg chg="add mod">
          <ac:chgData name="Alex Pang" userId="b35f2c48-39e3-478c-863d-65bfd252d017" providerId="ADAL" clId="{1CFEC9FE-5EB5-410A-9760-DE0D7E73BCC9}" dt="2022-09-18T15:56:39.439" v="3413" actId="255"/>
          <ac:spMkLst>
            <pc:docMk/>
            <pc:sldMk cId="3671846862" sldId="353"/>
            <ac:spMk id="5" creationId="{2D1621DC-A78E-F212-9DB1-13400194CB74}"/>
          </ac:spMkLst>
        </pc:spChg>
        <pc:spChg chg="add mod">
          <ac:chgData name="Alex Pang" userId="b35f2c48-39e3-478c-863d-65bfd252d017" providerId="ADAL" clId="{1CFEC9FE-5EB5-410A-9760-DE0D7E73BCC9}" dt="2022-09-18T15:56:46.885" v="3414" actId="255"/>
          <ac:spMkLst>
            <pc:docMk/>
            <pc:sldMk cId="3671846862" sldId="353"/>
            <ac:spMk id="6" creationId="{465555A0-D817-57A4-8105-56F96E4213BB}"/>
          </ac:spMkLst>
        </pc:spChg>
      </pc:sldChg>
      <pc:sldChg chg="modSp new mod modAnim">
        <pc:chgData name="Alex Pang" userId="b35f2c48-39e3-478c-863d-65bfd252d017" providerId="ADAL" clId="{1CFEC9FE-5EB5-410A-9760-DE0D7E73BCC9}" dt="2022-09-18T18:02:54.516" v="3843" actId="20577"/>
        <pc:sldMkLst>
          <pc:docMk/>
          <pc:sldMk cId="3853725608" sldId="354"/>
        </pc:sldMkLst>
        <pc:spChg chg="mod">
          <ac:chgData name="Alex Pang" userId="b35f2c48-39e3-478c-863d-65bfd252d017" providerId="ADAL" clId="{1CFEC9FE-5EB5-410A-9760-DE0D7E73BCC9}" dt="2022-09-18T18:02:54.516" v="3843" actId="20577"/>
          <ac:spMkLst>
            <pc:docMk/>
            <pc:sldMk cId="3853725608" sldId="354"/>
            <ac:spMk id="2" creationId="{AABE5B0D-978E-C79F-BDB9-4131A03539E3}"/>
          </ac:spMkLst>
        </pc:spChg>
        <pc:spChg chg="mod">
          <ac:chgData name="Alex Pang" userId="b35f2c48-39e3-478c-863d-65bfd252d017" providerId="ADAL" clId="{1CFEC9FE-5EB5-410A-9760-DE0D7E73BCC9}" dt="2022-09-18T15:59:37.337" v="3463" actId="20577"/>
          <ac:spMkLst>
            <pc:docMk/>
            <pc:sldMk cId="3853725608" sldId="354"/>
            <ac:spMk id="3" creationId="{55E4943E-2796-03E2-7970-41BA6D6E2396}"/>
          </ac:spMkLst>
        </pc:spChg>
      </pc:sldChg>
      <pc:sldChg chg="addSp modSp add mod">
        <pc:chgData name="Alex Pang" userId="b35f2c48-39e3-478c-863d-65bfd252d017" providerId="ADAL" clId="{1CFEC9FE-5EB5-410A-9760-DE0D7E73BCC9}" dt="2022-09-18T18:03:21.889" v="3869" actId="20577"/>
        <pc:sldMkLst>
          <pc:docMk/>
          <pc:sldMk cId="3158765777" sldId="355"/>
        </pc:sldMkLst>
        <pc:spChg chg="mod">
          <ac:chgData name="Alex Pang" userId="b35f2c48-39e3-478c-863d-65bfd252d017" providerId="ADAL" clId="{1CFEC9FE-5EB5-410A-9760-DE0D7E73BCC9}" dt="2022-09-18T18:03:21.889" v="3869" actId="20577"/>
          <ac:spMkLst>
            <pc:docMk/>
            <pc:sldMk cId="3158765777" sldId="355"/>
            <ac:spMk id="2" creationId="{AABE5B0D-978E-C79F-BDB9-4131A03539E3}"/>
          </ac:spMkLst>
        </pc:spChg>
        <pc:spChg chg="mod">
          <ac:chgData name="Alex Pang" userId="b35f2c48-39e3-478c-863d-65bfd252d017" providerId="ADAL" clId="{1CFEC9FE-5EB5-410A-9760-DE0D7E73BCC9}" dt="2022-09-18T16:01:09.483" v="3474" actId="113"/>
          <ac:spMkLst>
            <pc:docMk/>
            <pc:sldMk cId="3158765777" sldId="355"/>
            <ac:spMk id="3" creationId="{55E4943E-2796-03E2-7970-41BA6D6E2396}"/>
          </ac:spMkLst>
        </pc:spChg>
        <pc:picChg chg="add">
          <ac:chgData name="Alex Pang" userId="b35f2c48-39e3-478c-863d-65bfd252d017" providerId="ADAL" clId="{1CFEC9FE-5EB5-410A-9760-DE0D7E73BCC9}" dt="2022-09-18T16:00:35.494" v="3471" actId="22"/>
          <ac:picMkLst>
            <pc:docMk/>
            <pc:sldMk cId="3158765777" sldId="355"/>
            <ac:picMk id="5" creationId="{F7AC5346-609C-10FC-1BEA-5254BF252926}"/>
          </ac:picMkLst>
        </pc:picChg>
      </pc:sldChg>
      <pc:sldChg chg="addSp delSp modSp add mod delAnim modAnim">
        <pc:chgData name="Alex Pang" userId="b35f2c48-39e3-478c-863d-65bfd252d017" providerId="ADAL" clId="{1CFEC9FE-5EB5-410A-9760-DE0D7E73BCC9}" dt="2022-09-18T18:03:09.386" v="3856" actId="20577"/>
        <pc:sldMkLst>
          <pc:docMk/>
          <pc:sldMk cId="2166567808" sldId="356"/>
        </pc:sldMkLst>
        <pc:spChg chg="mod">
          <ac:chgData name="Alex Pang" userId="b35f2c48-39e3-478c-863d-65bfd252d017" providerId="ADAL" clId="{1CFEC9FE-5EB5-410A-9760-DE0D7E73BCC9}" dt="2022-09-18T18:03:09.386" v="3856" actId="20577"/>
          <ac:spMkLst>
            <pc:docMk/>
            <pc:sldMk cId="2166567808" sldId="356"/>
            <ac:spMk id="2" creationId="{AABE5B0D-978E-C79F-BDB9-4131A03539E3}"/>
          </ac:spMkLst>
        </pc:spChg>
        <pc:spChg chg="mod">
          <ac:chgData name="Alex Pang" userId="b35f2c48-39e3-478c-863d-65bfd252d017" providerId="ADAL" clId="{1CFEC9FE-5EB5-410A-9760-DE0D7E73BCC9}" dt="2022-09-18T16:01:24.236" v="3477" actId="113"/>
          <ac:spMkLst>
            <pc:docMk/>
            <pc:sldMk cId="2166567808" sldId="356"/>
            <ac:spMk id="3" creationId="{55E4943E-2796-03E2-7970-41BA6D6E2396}"/>
          </ac:spMkLst>
        </pc:spChg>
        <pc:spChg chg="add del mod">
          <ac:chgData name="Alex Pang" userId="b35f2c48-39e3-478c-863d-65bfd252d017" providerId="ADAL" clId="{1CFEC9FE-5EB5-410A-9760-DE0D7E73BCC9}" dt="2022-09-18T15:59:58.459" v="3466" actId="478"/>
          <ac:spMkLst>
            <pc:docMk/>
            <pc:sldMk cId="2166567808" sldId="356"/>
            <ac:spMk id="4" creationId="{4B43C0C1-2171-6D96-65BB-3B2F1D73B8A7}"/>
          </ac:spMkLst>
        </pc:spChg>
        <pc:picChg chg="add del mod">
          <ac:chgData name="Alex Pang" userId="b35f2c48-39e3-478c-863d-65bfd252d017" providerId="ADAL" clId="{1CFEC9FE-5EB5-410A-9760-DE0D7E73BCC9}" dt="2022-09-18T16:00:31.941" v="3470" actId="21"/>
          <ac:picMkLst>
            <pc:docMk/>
            <pc:sldMk cId="2166567808" sldId="356"/>
            <ac:picMk id="6" creationId="{6F162270-E7AE-C631-4E28-AA9D19573B5F}"/>
          </ac:picMkLst>
        </pc:picChg>
      </pc:sldChg>
      <pc:sldChg chg="addSp delSp modSp new mod modAnim">
        <pc:chgData name="Alex Pang" userId="b35f2c48-39e3-478c-863d-65bfd252d017" providerId="ADAL" clId="{1CFEC9FE-5EB5-410A-9760-DE0D7E73BCC9}" dt="2022-09-18T18:25:22.375" v="4186" actId="20577"/>
        <pc:sldMkLst>
          <pc:docMk/>
          <pc:sldMk cId="1307634338" sldId="357"/>
        </pc:sldMkLst>
        <pc:spChg chg="mod">
          <ac:chgData name="Alex Pang" userId="b35f2c48-39e3-478c-863d-65bfd252d017" providerId="ADAL" clId="{1CFEC9FE-5EB5-410A-9760-DE0D7E73BCC9}" dt="2022-09-18T18:22:30.643" v="4103" actId="20577"/>
          <ac:spMkLst>
            <pc:docMk/>
            <pc:sldMk cId="1307634338" sldId="357"/>
            <ac:spMk id="2" creationId="{72040AB8-0F35-94D5-A723-1F6F7023D3EC}"/>
          </ac:spMkLst>
        </pc:spChg>
        <pc:spChg chg="del">
          <ac:chgData name="Alex Pang" userId="b35f2c48-39e3-478c-863d-65bfd252d017" providerId="ADAL" clId="{1CFEC9FE-5EB5-410A-9760-DE0D7E73BCC9}" dt="2022-09-18T17:56:22.695" v="3487" actId="478"/>
          <ac:spMkLst>
            <pc:docMk/>
            <pc:sldMk cId="1307634338" sldId="357"/>
            <ac:spMk id="3" creationId="{00D09061-3604-9451-7085-D91163E462D8}"/>
          </ac:spMkLst>
        </pc:spChg>
        <pc:spChg chg="add del">
          <ac:chgData name="Alex Pang" userId="b35f2c48-39e3-478c-863d-65bfd252d017" providerId="ADAL" clId="{1CFEC9FE-5EB5-410A-9760-DE0D7E73BCC9}" dt="2022-09-18T17:56:26.911" v="3489" actId="22"/>
          <ac:spMkLst>
            <pc:docMk/>
            <pc:sldMk cId="1307634338" sldId="357"/>
            <ac:spMk id="5" creationId="{142F3D08-E36B-9DD8-32E0-D44BAFBE17A5}"/>
          </ac:spMkLst>
        </pc:spChg>
        <pc:spChg chg="add mod">
          <ac:chgData name="Alex Pang" userId="b35f2c48-39e3-478c-863d-65bfd252d017" providerId="ADAL" clId="{1CFEC9FE-5EB5-410A-9760-DE0D7E73BCC9}" dt="2022-09-18T18:25:22.375" v="4186" actId="20577"/>
          <ac:spMkLst>
            <pc:docMk/>
            <pc:sldMk cId="1307634338" sldId="357"/>
            <ac:spMk id="6" creationId="{FEE54555-B0E2-7322-3960-4BD9A4F31BB5}"/>
          </ac:spMkLst>
        </pc:spChg>
      </pc:sldChg>
      <pc:sldChg chg="addSp delSp modSp add mod modAnim">
        <pc:chgData name="Alex Pang" userId="b35f2c48-39e3-478c-863d-65bfd252d017" providerId="ADAL" clId="{1CFEC9FE-5EB5-410A-9760-DE0D7E73BCC9}" dt="2022-09-18T18:03:28.375" v="3870" actId="20577"/>
        <pc:sldMkLst>
          <pc:docMk/>
          <pc:sldMk cId="3967660684" sldId="358"/>
        </pc:sldMkLst>
        <pc:spChg chg="mod">
          <ac:chgData name="Alex Pang" userId="b35f2c48-39e3-478c-863d-65bfd252d017" providerId="ADAL" clId="{1CFEC9FE-5EB5-410A-9760-DE0D7E73BCC9}" dt="2022-09-18T18:03:28.375" v="3870" actId="20577"/>
          <ac:spMkLst>
            <pc:docMk/>
            <pc:sldMk cId="3967660684" sldId="358"/>
            <ac:spMk id="2" creationId="{AABE5B0D-978E-C79F-BDB9-4131A03539E3}"/>
          </ac:spMkLst>
        </pc:spChg>
        <pc:spChg chg="mod">
          <ac:chgData name="Alex Pang" userId="b35f2c48-39e3-478c-863d-65bfd252d017" providerId="ADAL" clId="{1CFEC9FE-5EB5-410A-9760-DE0D7E73BCC9}" dt="2022-09-18T17:59:11.771" v="3683" actId="14100"/>
          <ac:spMkLst>
            <pc:docMk/>
            <pc:sldMk cId="3967660684" sldId="358"/>
            <ac:spMk id="3" creationId="{55E4943E-2796-03E2-7970-41BA6D6E2396}"/>
          </ac:spMkLst>
        </pc:spChg>
        <pc:spChg chg="add mod">
          <ac:chgData name="Alex Pang" userId="b35f2c48-39e3-478c-863d-65bfd252d017" providerId="ADAL" clId="{1CFEC9FE-5EB5-410A-9760-DE0D7E73BCC9}" dt="2022-09-18T18:01:56.627" v="3797" actId="207"/>
          <ac:spMkLst>
            <pc:docMk/>
            <pc:sldMk cId="3967660684" sldId="358"/>
            <ac:spMk id="6" creationId="{E2968AD8-0252-3412-FEE8-F7DA61DB29FE}"/>
          </ac:spMkLst>
        </pc:spChg>
        <pc:picChg chg="del">
          <ac:chgData name="Alex Pang" userId="b35f2c48-39e3-478c-863d-65bfd252d017" providerId="ADAL" clId="{1CFEC9FE-5EB5-410A-9760-DE0D7E73BCC9}" dt="2022-09-18T17:56:44.889" v="3493" actId="478"/>
          <ac:picMkLst>
            <pc:docMk/>
            <pc:sldMk cId="3967660684" sldId="358"/>
            <ac:picMk id="5" creationId="{F7AC5346-609C-10FC-1BEA-5254BF252926}"/>
          </ac:picMkLst>
        </pc:picChg>
      </pc:sldChg>
      <pc:sldChg chg="addSp delSp modSp add del mod delAnim modAnim">
        <pc:chgData name="Alex Pang" userId="b35f2c48-39e3-478c-863d-65bfd252d017" providerId="ADAL" clId="{1CFEC9FE-5EB5-410A-9760-DE0D7E73BCC9}" dt="2022-09-18T18:17:03.416" v="4037" actId="2696"/>
        <pc:sldMkLst>
          <pc:docMk/>
          <pc:sldMk cId="3207299099" sldId="359"/>
        </pc:sldMkLst>
        <pc:spChg chg="mod">
          <ac:chgData name="Alex Pang" userId="b35f2c48-39e3-478c-863d-65bfd252d017" providerId="ADAL" clId="{1CFEC9FE-5EB5-410A-9760-DE0D7E73BCC9}" dt="2022-09-18T18:09:47.194" v="3956"/>
          <ac:spMkLst>
            <pc:docMk/>
            <pc:sldMk cId="3207299099" sldId="359"/>
            <ac:spMk id="2" creationId="{AABE5B0D-978E-C79F-BDB9-4131A03539E3}"/>
          </ac:spMkLst>
        </pc:spChg>
        <pc:spChg chg="mod">
          <ac:chgData name="Alex Pang" userId="b35f2c48-39e3-478c-863d-65bfd252d017" providerId="ADAL" clId="{1CFEC9FE-5EB5-410A-9760-DE0D7E73BCC9}" dt="2022-09-18T18:08:23.411" v="3946" actId="1076"/>
          <ac:spMkLst>
            <pc:docMk/>
            <pc:sldMk cId="3207299099" sldId="359"/>
            <ac:spMk id="3" creationId="{55E4943E-2796-03E2-7970-41BA6D6E2396}"/>
          </ac:spMkLst>
        </pc:spChg>
        <pc:spChg chg="add mod">
          <ac:chgData name="Alex Pang" userId="b35f2c48-39e3-478c-863d-65bfd252d017" providerId="ADAL" clId="{1CFEC9FE-5EB5-410A-9760-DE0D7E73BCC9}" dt="2022-09-18T18:10:54.749" v="3969" actId="20577"/>
          <ac:spMkLst>
            <pc:docMk/>
            <pc:sldMk cId="3207299099" sldId="359"/>
            <ac:spMk id="4" creationId="{FF8DD3D3-9F8B-0F32-988A-74B4FFD97449}"/>
          </ac:spMkLst>
        </pc:spChg>
        <pc:spChg chg="add mod">
          <ac:chgData name="Alex Pang" userId="b35f2c48-39e3-478c-863d-65bfd252d017" providerId="ADAL" clId="{1CFEC9FE-5EB5-410A-9760-DE0D7E73BCC9}" dt="2022-09-18T18:10:32.783" v="3966" actId="1076"/>
          <ac:spMkLst>
            <pc:docMk/>
            <pc:sldMk cId="3207299099" sldId="359"/>
            <ac:spMk id="5" creationId="{EAC4F797-1DBB-4364-B49A-7C1AA3926974}"/>
          </ac:spMkLst>
        </pc:spChg>
        <pc:spChg chg="del mod">
          <ac:chgData name="Alex Pang" userId="b35f2c48-39e3-478c-863d-65bfd252d017" providerId="ADAL" clId="{1CFEC9FE-5EB5-410A-9760-DE0D7E73BCC9}" dt="2022-09-18T18:03:59.350" v="3874" actId="478"/>
          <ac:spMkLst>
            <pc:docMk/>
            <pc:sldMk cId="3207299099" sldId="359"/>
            <ac:spMk id="6" creationId="{E2968AD8-0252-3412-FEE8-F7DA61DB29FE}"/>
          </ac:spMkLst>
        </pc:spChg>
        <pc:spChg chg="add mod">
          <ac:chgData name="Alex Pang" userId="b35f2c48-39e3-478c-863d-65bfd252d017" providerId="ADAL" clId="{1CFEC9FE-5EB5-410A-9760-DE0D7E73BCC9}" dt="2022-09-18T18:10:27.945" v="3965" actId="1076"/>
          <ac:spMkLst>
            <pc:docMk/>
            <pc:sldMk cId="3207299099" sldId="359"/>
            <ac:spMk id="8" creationId="{C7697509-4A8C-5B66-50C0-5A6066F41336}"/>
          </ac:spMkLst>
        </pc:spChg>
        <pc:spChg chg="add mod">
          <ac:chgData name="Alex Pang" userId="b35f2c48-39e3-478c-863d-65bfd252d017" providerId="ADAL" clId="{1CFEC9FE-5EB5-410A-9760-DE0D7E73BCC9}" dt="2022-09-18T18:10:49.445" v="3968" actId="1076"/>
          <ac:spMkLst>
            <pc:docMk/>
            <pc:sldMk cId="3207299099" sldId="359"/>
            <ac:spMk id="10" creationId="{5371063C-CBDE-7D40-1E17-82A59A2E36A5}"/>
          </ac:spMkLst>
        </pc:spChg>
      </pc:sldChg>
      <pc:sldChg chg="addSp delSp modSp add del mod delAnim modAnim">
        <pc:chgData name="Alex Pang" userId="b35f2c48-39e3-478c-863d-65bfd252d017" providerId="ADAL" clId="{1CFEC9FE-5EB5-410A-9760-DE0D7E73BCC9}" dt="2022-09-18T18:19:17.135" v="4056" actId="2696"/>
        <pc:sldMkLst>
          <pc:docMk/>
          <pc:sldMk cId="1766971746" sldId="360"/>
        </pc:sldMkLst>
        <pc:spChg chg="mod">
          <ac:chgData name="Alex Pang" userId="b35f2c48-39e3-478c-863d-65bfd252d017" providerId="ADAL" clId="{1CFEC9FE-5EB5-410A-9760-DE0D7E73BCC9}" dt="2022-09-18T18:15:25.447" v="4023" actId="1076"/>
          <ac:spMkLst>
            <pc:docMk/>
            <pc:sldMk cId="1766971746" sldId="360"/>
            <ac:spMk id="4" creationId="{FF8DD3D3-9F8B-0F32-988A-74B4FFD97449}"/>
          </ac:spMkLst>
        </pc:spChg>
        <pc:spChg chg="mod">
          <ac:chgData name="Alex Pang" userId="b35f2c48-39e3-478c-863d-65bfd252d017" providerId="ADAL" clId="{1CFEC9FE-5EB5-410A-9760-DE0D7E73BCC9}" dt="2022-09-18T18:16:26.636" v="4032" actId="1076"/>
          <ac:spMkLst>
            <pc:docMk/>
            <pc:sldMk cId="1766971746" sldId="360"/>
            <ac:spMk id="5" creationId="{EAC4F797-1DBB-4364-B49A-7C1AA3926974}"/>
          </ac:spMkLst>
        </pc:spChg>
        <pc:spChg chg="add del mod">
          <ac:chgData name="Alex Pang" userId="b35f2c48-39e3-478c-863d-65bfd252d017" providerId="ADAL" clId="{1CFEC9FE-5EB5-410A-9760-DE0D7E73BCC9}" dt="2022-09-18T18:17:13.603" v="4039" actId="478"/>
          <ac:spMkLst>
            <pc:docMk/>
            <pc:sldMk cId="1766971746" sldId="360"/>
            <ac:spMk id="6" creationId="{D8DC30A7-17A4-4B5C-E6BA-1DE66036265D}"/>
          </ac:spMkLst>
        </pc:spChg>
        <pc:spChg chg="add del mod">
          <ac:chgData name="Alex Pang" userId="b35f2c48-39e3-478c-863d-65bfd252d017" providerId="ADAL" clId="{1CFEC9FE-5EB5-410A-9760-DE0D7E73BCC9}" dt="2022-09-18T18:17:19.108" v="4040" actId="478"/>
          <ac:spMkLst>
            <pc:docMk/>
            <pc:sldMk cId="1766971746" sldId="360"/>
            <ac:spMk id="7" creationId="{15B21550-2DB6-2605-3A42-194221D08BFE}"/>
          </ac:spMkLst>
        </pc:spChg>
        <pc:spChg chg="mod">
          <ac:chgData name="Alex Pang" userId="b35f2c48-39e3-478c-863d-65bfd252d017" providerId="ADAL" clId="{1CFEC9FE-5EB5-410A-9760-DE0D7E73BCC9}" dt="2022-09-18T18:18:12.253" v="4051" actId="1076"/>
          <ac:spMkLst>
            <pc:docMk/>
            <pc:sldMk cId="1766971746" sldId="360"/>
            <ac:spMk id="8" creationId="{C7697509-4A8C-5B66-50C0-5A6066F41336}"/>
          </ac:spMkLst>
        </pc:spChg>
        <pc:spChg chg="add del mod">
          <ac:chgData name="Alex Pang" userId="b35f2c48-39e3-478c-863d-65bfd252d017" providerId="ADAL" clId="{1CFEC9FE-5EB5-410A-9760-DE0D7E73BCC9}" dt="2022-09-18T18:17:31.162" v="4043" actId="478"/>
          <ac:spMkLst>
            <pc:docMk/>
            <pc:sldMk cId="1766971746" sldId="360"/>
            <ac:spMk id="9" creationId="{C3FA57F8-14F6-79D1-29A1-A81DB0933D89}"/>
          </ac:spMkLst>
        </pc:spChg>
        <pc:spChg chg="mod">
          <ac:chgData name="Alex Pang" userId="b35f2c48-39e3-478c-863d-65bfd252d017" providerId="ADAL" clId="{1CFEC9FE-5EB5-410A-9760-DE0D7E73BCC9}" dt="2022-09-18T18:18:15.554" v="4052" actId="1076"/>
          <ac:spMkLst>
            <pc:docMk/>
            <pc:sldMk cId="1766971746" sldId="360"/>
            <ac:spMk id="10" creationId="{5371063C-CBDE-7D40-1E17-82A59A2E36A5}"/>
          </ac:spMkLst>
        </pc:spChg>
      </pc:sldChg>
      <pc:sldChg chg="delSp modSp add mod delAnim modAnim">
        <pc:chgData name="Alex Pang" userId="b35f2c48-39e3-478c-863d-65bfd252d017" providerId="ADAL" clId="{1CFEC9FE-5EB5-410A-9760-DE0D7E73BCC9}" dt="2022-09-18T18:19:56.971" v="4064"/>
        <pc:sldMkLst>
          <pc:docMk/>
          <pc:sldMk cId="53890397" sldId="361"/>
        </pc:sldMkLst>
        <pc:spChg chg="del mod">
          <ac:chgData name="Alex Pang" userId="b35f2c48-39e3-478c-863d-65bfd252d017" providerId="ADAL" clId="{1CFEC9FE-5EB5-410A-9760-DE0D7E73BCC9}" dt="2022-09-18T18:19:29.026" v="4059" actId="478"/>
          <ac:spMkLst>
            <pc:docMk/>
            <pc:sldMk cId="53890397" sldId="361"/>
            <ac:spMk id="6" creationId="{D8DC30A7-17A4-4B5C-E6BA-1DE66036265D}"/>
          </ac:spMkLst>
        </pc:spChg>
        <pc:spChg chg="del mod">
          <ac:chgData name="Alex Pang" userId="b35f2c48-39e3-478c-863d-65bfd252d017" providerId="ADAL" clId="{1CFEC9FE-5EB5-410A-9760-DE0D7E73BCC9}" dt="2022-09-18T18:19:31.384" v="4060" actId="478"/>
          <ac:spMkLst>
            <pc:docMk/>
            <pc:sldMk cId="53890397" sldId="361"/>
            <ac:spMk id="7" creationId="{15B21550-2DB6-2605-3A42-194221D08BFE}"/>
          </ac:spMkLst>
        </pc:spChg>
        <pc:spChg chg="mod">
          <ac:chgData name="Alex Pang" userId="b35f2c48-39e3-478c-863d-65bfd252d017" providerId="ADAL" clId="{1CFEC9FE-5EB5-410A-9760-DE0D7E73BCC9}" dt="2022-09-18T18:19:06.226" v="4054" actId="1076"/>
          <ac:spMkLst>
            <pc:docMk/>
            <pc:sldMk cId="53890397" sldId="361"/>
            <ac:spMk id="8" creationId="{C7697509-4A8C-5B66-50C0-5A6066F41336}"/>
          </ac:spMkLst>
        </pc:spChg>
        <pc:spChg chg="del mod">
          <ac:chgData name="Alex Pang" userId="b35f2c48-39e3-478c-863d-65bfd252d017" providerId="ADAL" clId="{1CFEC9FE-5EB5-410A-9760-DE0D7E73BCC9}" dt="2022-09-18T18:19:36.290" v="4061" actId="478"/>
          <ac:spMkLst>
            <pc:docMk/>
            <pc:sldMk cId="53890397" sldId="361"/>
            <ac:spMk id="9" creationId="{C3FA57F8-14F6-79D1-29A1-A81DB0933D89}"/>
          </ac:spMkLst>
        </pc:spChg>
        <pc:spChg chg="mod">
          <ac:chgData name="Alex Pang" userId="b35f2c48-39e3-478c-863d-65bfd252d017" providerId="ADAL" clId="{1CFEC9FE-5EB5-410A-9760-DE0D7E73BCC9}" dt="2022-09-18T18:19:11.226" v="4055" actId="1076"/>
          <ac:spMkLst>
            <pc:docMk/>
            <pc:sldMk cId="53890397" sldId="361"/>
            <ac:spMk id="10" creationId="{5371063C-CBDE-7D40-1E17-82A59A2E36A5}"/>
          </ac:spMkLst>
        </pc:spChg>
      </pc:sldChg>
      <pc:sldChg chg="add">
        <pc:chgData name="Alex Pang" userId="b35f2c48-39e3-478c-863d-65bfd252d017" providerId="ADAL" clId="{1CFEC9FE-5EB5-410A-9760-DE0D7E73BCC9}" dt="2022-09-18T18:19:20.755" v="4057" actId="2890"/>
        <pc:sldMkLst>
          <pc:docMk/>
          <pc:sldMk cId="1574574296" sldId="362"/>
        </pc:sldMkLst>
      </pc:sldChg>
      <pc:sldChg chg="addSp delSp modSp new mod">
        <pc:chgData name="Alex Pang" userId="b35f2c48-39e3-478c-863d-65bfd252d017" providerId="ADAL" clId="{1CFEC9FE-5EB5-410A-9760-DE0D7E73BCC9}" dt="2022-09-18T18:27:13.858" v="4207" actId="1076"/>
        <pc:sldMkLst>
          <pc:docMk/>
          <pc:sldMk cId="398514465" sldId="363"/>
        </pc:sldMkLst>
        <pc:spChg chg="mod">
          <ac:chgData name="Alex Pang" userId="b35f2c48-39e3-478c-863d-65bfd252d017" providerId="ADAL" clId="{1CFEC9FE-5EB5-410A-9760-DE0D7E73BCC9}" dt="2022-09-18T18:26:50.691" v="4203" actId="20577"/>
          <ac:spMkLst>
            <pc:docMk/>
            <pc:sldMk cId="398514465" sldId="363"/>
            <ac:spMk id="2" creationId="{1F055DDE-EB8A-B33A-974A-A0B1F9F3057F}"/>
          </ac:spMkLst>
        </pc:spChg>
        <pc:spChg chg="del">
          <ac:chgData name="Alex Pang" userId="b35f2c48-39e3-478c-863d-65bfd252d017" providerId="ADAL" clId="{1CFEC9FE-5EB5-410A-9760-DE0D7E73BCC9}" dt="2022-09-18T18:26:59.408" v="4204" actId="478"/>
          <ac:spMkLst>
            <pc:docMk/>
            <pc:sldMk cId="398514465" sldId="363"/>
            <ac:spMk id="3" creationId="{FB0F8578-3E44-3694-9814-8453A90B1B5A}"/>
          </ac:spMkLst>
        </pc:spChg>
        <pc:spChg chg="add mod">
          <ac:chgData name="Alex Pang" userId="b35f2c48-39e3-478c-863d-65bfd252d017" providerId="ADAL" clId="{1CFEC9FE-5EB5-410A-9760-DE0D7E73BCC9}" dt="2022-09-18T18:27:13.858" v="4207" actId="1076"/>
          <ac:spMkLst>
            <pc:docMk/>
            <pc:sldMk cId="398514465" sldId="363"/>
            <ac:spMk id="5" creationId="{F4EEC75B-827D-A710-315F-6C6063392B49}"/>
          </ac:spMkLst>
        </pc:spChg>
      </pc:sldChg>
      <pc:sldMasterChg chg="modSldLayout">
        <pc:chgData name="Alex Pang" userId="b35f2c48-39e3-478c-863d-65bfd252d017" providerId="ADAL" clId="{1CFEC9FE-5EB5-410A-9760-DE0D7E73BCC9}" dt="2022-09-18T15:34:48.844" v="2787" actId="113"/>
        <pc:sldMasterMkLst>
          <pc:docMk/>
          <pc:sldMasterMk cId="3682365621" sldId="2147483674"/>
        </pc:sldMasterMkLst>
        <pc:sldLayoutChg chg="modSp">
          <pc:chgData name="Alex Pang" userId="b35f2c48-39e3-478c-863d-65bfd252d017" providerId="ADAL" clId="{1CFEC9FE-5EB5-410A-9760-DE0D7E73BCC9}" dt="2022-09-18T15:34:48.844" v="2787" actId="113"/>
          <pc:sldLayoutMkLst>
            <pc:docMk/>
            <pc:sldMasterMk cId="3682365621" sldId="2147483674"/>
            <pc:sldLayoutMk cId="216613234" sldId="2147483686"/>
          </pc:sldLayoutMkLst>
          <pc:spChg chg="mod">
            <ac:chgData name="Alex Pang" userId="b35f2c48-39e3-478c-863d-65bfd252d017" providerId="ADAL" clId="{1CFEC9FE-5EB5-410A-9760-DE0D7E73BCC9}" dt="2022-09-18T15:34:48.844" v="2787" actId="113"/>
            <ac:spMkLst>
              <pc:docMk/>
              <pc:sldMasterMk cId="3682365621" sldId="2147483674"/>
              <pc:sldLayoutMk cId="216613234" sldId="2147483686"/>
              <ac:spMk id="4" creationId="{00000000-0000-0000-0000-000000000000}"/>
            </ac:spMkLst>
          </pc:spChg>
        </pc:sldLayoutChg>
      </pc:sldMasterChg>
    </pc:docChg>
  </pc:docChgLst>
  <pc:docChgLst>
    <pc:chgData name="Alex Pang" userId="b35f2c48-39e3-478c-863d-65bfd252d017" providerId="ADAL" clId="{17A0F09B-C675-4B90-96C2-3434CA1154EB}"/>
    <pc:docChg chg="undo custSel addSld delSld modSld sldOrd">
      <pc:chgData name="Alex Pang" userId="b35f2c48-39e3-478c-863d-65bfd252d017" providerId="ADAL" clId="{17A0F09B-C675-4B90-96C2-3434CA1154EB}" dt="2022-12-29T03:21:32.716" v="4575" actId="207"/>
      <pc:docMkLst>
        <pc:docMk/>
      </pc:docMkLst>
      <pc:sldChg chg="del">
        <pc:chgData name="Alex Pang" userId="b35f2c48-39e3-478c-863d-65bfd252d017" providerId="ADAL" clId="{17A0F09B-C675-4B90-96C2-3434CA1154EB}" dt="2022-12-28T23:31:35.167" v="605" actId="47"/>
        <pc:sldMkLst>
          <pc:docMk/>
          <pc:sldMk cId="2027901624" sldId="272"/>
        </pc:sldMkLst>
      </pc:sldChg>
      <pc:sldChg chg="modSp mod">
        <pc:chgData name="Alex Pang" userId="b35f2c48-39e3-478c-863d-65bfd252d017" providerId="ADAL" clId="{17A0F09B-C675-4B90-96C2-3434CA1154EB}" dt="2022-12-28T16:21:18.418" v="84" actId="14100"/>
        <pc:sldMkLst>
          <pc:docMk/>
          <pc:sldMk cId="375537584" sldId="321"/>
        </pc:sldMkLst>
        <pc:spChg chg="mod">
          <ac:chgData name="Alex Pang" userId="b35f2c48-39e3-478c-863d-65bfd252d017" providerId="ADAL" clId="{17A0F09B-C675-4B90-96C2-3434CA1154EB}" dt="2022-12-28T16:20:50.615" v="39" actId="20577"/>
          <ac:spMkLst>
            <pc:docMk/>
            <pc:sldMk cId="375537584" sldId="321"/>
            <ac:spMk id="2" creationId="{1751324D-F930-44E6-ABB9-A058B845F75E}"/>
          </ac:spMkLst>
        </pc:spChg>
        <pc:spChg chg="mod">
          <ac:chgData name="Alex Pang" userId="b35f2c48-39e3-478c-863d-65bfd252d017" providerId="ADAL" clId="{17A0F09B-C675-4B90-96C2-3434CA1154EB}" dt="2022-12-28T16:20:57.847" v="50" actId="20577"/>
          <ac:spMkLst>
            <pc:docMk/>
            <pc:sldMk cId="375537584" sldId="321"/>
            <ac:spMk id="3" creationId="{02F87C00-6AC0-887D-AEA9-243D779A4B7F}"/>
          </ac:spMkLst>
        </pc:spChg>
        <pc:spChg chg="mod">
          <ac:chgData name="Alex Pang" userId="b35f2c48-39e3-478c-863d-65bfd252d017" providerId="ADAL" clId="{17A0F09B-C675-4B90-96C2-3434CA1154EB}" dt="2022-12-28T16:21:18.418" v="84" actId="14100"/>
          <ac:spMkLst>
            <pc:docMk/>
            <pc:sldMk cId="375537584" sldId="321"/>
            <ac:spMk id="4" creationId="{905FC1C9-83F1-2CBD-6B8A-2FE474DBEA7A}"/>
          </ac:spMkLst>
        </pc:spChg>
      </pc:sldChg>
      <pc:sldChg chg="modSp mod">
        <pc:chgData name="Alex Pang" userId="b35f2c48-39e3-478c-863d-65bfd252d017" providerId="ADAL" clId="{17A0F09B-C675-4B90-96C2-3434CA1154EB}" dt="2022-12-28T23:58:32.869" v="1511" actId="20577"/>
        <pc:sldMkLst>
          <pc:docMk/>
          <pc:sldMk cId="2325233749" sldId="322"/>
        </pc:sldMkLst>
        <pc:spChg chg="mod">
          <ac:chgData name="Alex Pang" userId="b35f2c48-39e3-478c-863d-65bfd252d017" providerId="ADAL" clId="{17A0F09B-C675-4B90-96C2-3434CA1154EB}" dt="2022-12-28T23:58:32.869" v="1511" actId="20577"/>
          <ac:spMkLst>
            <pc:docMk/>
            <pc:sldMk cId="2325233749" sldId="322"/>
            <ac:spMk id="3" creationId="{1A3BE408-AB31-D17C-4359-42742CA8199F}"/>
          </ac:spMkLst>
        </pc:spChg>
      </pc:sldChg>
      <pc:sldChg chg="modSp add del mod">
        <pc:chgData name="Alex Pang" userId="b35f2c48-39e3-478c-863d-65bfd252d017" providerId="ADAL" clId="{17A0F09B-C675-4B90-96C2-3434CA1154EB}" dt="2022-12-28T16:30:57.007" v="357" actId="2696"/>
        <pc:sldMkLst>
          <pc:docMk/>
          <pc:sldMk cId="1373918849" sldId="323"/>
        </pc:sldMkLst>
        <pc:spChg chg="mod">
          <ac:chgData name="Alex Pang" userId="b35f2c48-39e3-478c-863d-65bfd252d017" providerId="ADAL" clId="{17A0F09B-C675-4B90-96C2-3434CA1154EB}" dt="2022-12-28T16:26:05.649" v="198" actId="207"/>
          <ac:spMkLst>
            <pc:docMk/>
            <pc:sldMk cId="1373918849" sldId="323"/>
            <ac:spMk id="3" creationId="{1A3BE408-AB31-D17C-4359-42742CA8199F}"/>
          </ac:spMkLst>
        </pc:spChg>
      </pc:sldChg>
      <pc:sldChg chg="del">
        <pc:chgData name="Alex Pang" userId="b35f2c48-39e3-478c-863d-65bfd252d017" providerId="ADAL" clId="{17A0F09B-C675-4B90-96C2-3434CA1154EB}" dt="2022-12-28T16:25:50.901" v="196" actId="2696"/>
        <pc:sldMkLst>
          <pc:docMk/>
          <pc:sldMk cId="2835858480" sldId="323"/>
        </pc:sldMkLst>
      </pc:sldChg>
      <pc:sldChg chg="addSp delSp modSp new mod ord modAnim">
        <pc:chgData name="Alex Pang" userId="b35f2c48-39e3-478c-863d-65bfd252d017" providerId="ADAL" clId="{17A0F09B-C675-4B90-96C2-3434CA1154EB}" dt="2022-12-28T23:51:08.624" v="1393" actId="6549"/>
        <pc:sldMkLst>
          <pc:docMk/>
          <pc:sldMk cId="2882979862" sldId="324"/>
        </pc:sldMkLst>
        <pc:spChg chg="mod">
          <ac:chgData name="Alex Pang" userId="b35f2c48-39e3-478c-863d-65bfd252d017" providerId="ADAL" clId="{17A0F09B-C675-4B90-96C2-3434CA1154EB}" dt="2022-12-28T16:26:57.261" v="220" actId="20577"/>
          <ac:spMkLst>
            <pc:docMk/>
            <pc:sldMk cId="2882979862" sldId="324"/>
            <ac:spMk id="2" creationId="{C20838CD-8E1F-F818-AD5E-C1770812D0D2}"/>
          </ac:spMkLst>
        </pc:spChg>
        <pc:spChg chg="del">
          <ac:chgData name="Alex Pang" userId="b35f2c48-39e3-478c-863d-65bfd252d017" providerId="ADAL" clId="{17A0F09B-C675-4B90-96C2-3434CA1154EB}" dt="2022-12-28T16:27:10.789" v="221" actId="478"/>
          <ac:spMkLst>
            <pc:docMk/>
            <pc:sldMk cId="2882979862" sldId="324"/>
            <ac:spMk id="3" creationId="{85C7C936-FE9B-2967-BF98-223EB87A532B}"/>
          </ac:spMkLst>
        </pc:spChg>
        <pc:spChg chg="add mod">
          <ac:chgData name="Alex Pang" userId="b35f2c48-39e3-478c-863d-65bfd252d017" providerId="ADAL" clId="{17A0F09B-C675-4B90-96C2-3434CA1154EB}" dt="2022-12-28T23:50:32.044" v="1364" actId="207"/>
          <ac:spMkLst>
            <pc:docMk/>
            <pc:sldMk cId="2882979862" sldId="324"/>
            <ac:spMk id="4" creationId="{1A624604-1F7D-D58C-BA06-36DC15EAE753}"/>
          </ac:spMkLst>
        </pc:spChg>
        <pc:spChg chg="add mod">
          <ac:chgData name="Alex Pang" userId="b35f2c48-39e3-478c-863d-65bfd252d017" providerId="ADAL" clId="{17A0F09B-C675-4B90-96C2-3434CA1154EB}" dt="2022-12-28T23:37:08.823" v="662" actId="1076"/>
          <ac:spMkLst>
            <pc:docMk/>
            <pc:sldMk cId="2882979862" sldId="324"/>
            <ac:spMk id="5" creationId="{AE9080D0-9E9F-9745-A75A-FC7490A286F1}"/>
          </ac:spMkLst>
        </pc:spChg>
        <pc:spChg chg="add mod">
          <ac:chgData name="Alex Pang" userId="b35f2c48-39e3-478c-863d-65bfd252d017" providerId="ADAL" clId="{17A0F09B-C675-4B90-96C2-3434CA1154EB}" dt="2022-12-28T23:51:08.624" v="1393" actId="6549"/>
          <ac:spMkLst>
            <pc:docMk/>
            <pc:sldMk cId="2882979862" sldId="324"/>
            <ac:spMk id="6" creationId="{67CA96CC-6E37-508A-0ADC-D14C4C83036E}"/>
          </ac:spMkLst>
        </pc:spChg>
        <pc:spChg chg="add mod">
          <ac:chgData name="Alex Pang" userId="b35f2c48-39e3-478c-863d-65bfd252d017" providerId="ADAL" clId="{17A0F09B-C675-4B90-96C2-3434CA1154EB}" dt="2022-12-28T23:37:02.911" v="660" actId="14100"/>
          <ac:spMkLst>
            <pc:docMk/>
            <pc:sldMk cId="2882979862" sldId="324"/>
            <ac:spMk id="7" creationId="{CC40A090-2D5A-9C11-6664-3184EC306E90}"/>
          </ac:spMkLst>
        </pc:spChg>
        <pc:spChg chg="add mod">
          <ac:chgData name="Alex Pang" userId="b35f2c48-39e3-478c-863d-65bfd252d017" providerId="ADAL" clId="{17A0F09B-C675-4B90-96C2-3434CA1154EB}" dt="2022-12-28T16:29:08.138" v="242" actId="1076"/>
          <ac:spMkLst>
            <pc:docMk/>
            <pc:sldMk cId="2882979862" sldId="324"/>
            <ac:spMk id="9" creationId="{47E9AACE-4F12-B637-F164-6CC7F02A5878}"/>
          </ac:spMkLst>
        </pc:spChg>
      </pc:sldChg>
      <pc:sldChg chg="addSp delSp modSp new mod modAnim">
        <pc:chgData name="Alex Pang" userId="b35f2c48-39e3-478c-863d-65bfd252d017" providerId="ADAL" clId="{17A0F09B-C675-4B90-96C2-3434CA1154EB}" dt="2022-12-28T23:49:39.357" v="1363" actId="207"/>
        <pc:sldMkLst>
          <pc:docMk/>
          <pc:sldMk cId="2542822789" sldId="325"/>
        </pc:sldMkLst>
        <pc:spChg chg="mod">
          <ac:chgData name="Alex Pang" userId="b35f2c48-39e3-478c-863d-65bfd252d017" providerId="ADAL" clId="{17A0F09B-C675-4B90-96C2-3434CA1154EB}" dt="2022-12-28T16:29:40.250" v="271" actId="20577"/>
          <ac:spMkLst>
            <pc:docMk/>
            <pc:sldMk cId="2542822789" sldId="325"/>
            <ac:spMk id="2" creationId="{B76BD786-3E9B-0851-9172-3797AD61BC90}"/>
          </ac:spMkLst>
        </pc:spChg>
        <pc:spChg chg="del">
          <ac:chgData name="Alex Pang" userId="b35f2c48-39e3-478c-863d-65bfd252d017" providerId="ADAL" clId="{17A0F09B-C675-4B90-96C2-3434CA1154EB}" dt="2022-12-28T23:29:28.316" v="603" actId="478"/>
          <ac:spMkLst>
            <pc:docMk/>
            <pc:sldMk cId="2542822789" sldId="325"/>
            <ac:spMk id="3" creationId="{479626E6-EDEA-C9DE-3951-65C4E5E1AE93}"/>
          </ac:spMkLst>
        </pc:spChg>
        <pc:spChg chg="add del mod">
          <ac:chgData name="Alex Pang" userId="b35f2c48-39e3-478c-863d-65bfd252d017" providerId="ADAL" clId="{17A0F09B-C675-4B90-96C2-3434CA1154EB}" dt="2022-12-28T23:38:49.826" v="669" actId="478"/>
          <ac:spMkLst>
            <pc:docMk/>
            <pc:sldMk cId="2542822789" sldId="325"/>
            <ac:spMk id="6" creationId="{ECB9E7A6-C0EB-F899-5044-705AE2486896}"/>
          </ac:spMkLst>
        </pc:spChg>
        <pc:spChg chg="add mod">
          <ac:chgData name="Alex Pang" userId="b35f2c48-39e3-478c-863d-65bfd252d017" providerId="ADAL" clId="{17A0F09B-C675-4B90-96C2-3434CA1154EB}" dt="2022-12-28T23:49:39.357" v="1363" actId="207"/>
          <ac:spMkLst>
            <pc:docMk/>
            <pc:sldMk cId="2542822789" sldId="325"/>
            <ac:spMk id="8" creationId="{EE9E27A9-50A7-3C4D-57E8-3E023392859B}"/>
          </ac:spMkLst>
        </pc:spChg>
        <pc:picChg chg="add del mod">
          <ac:chgData name="Alex Pang" userId="b35f2c48-39e3-478c-863d-65bfd252d017" providerId="ADAL" clId="{17A0F09B-C675-4B90-96C2-3434CA1154EB}" dt="2022-12-28T23:31:54.591" v="609" actId="21"/>
          <ac:picMkLst>
            <pc:docMk/>
            <pc:sldMk cId="2542822789" sldId="325"/>
            <ac:picMk id="4" creationId="{795E0925-CBEF-C9C9-C78A-9B5E74B572DB}"/>
          </ac:picMkLst>
        </pc:picChg>
        <pc:picChg chg="add mod">
          <ac:chgData name="Alex Pang" userId="b35f2c48-39e3-478c-863d-65bfd252d017" providerId="ADAL" clId="{17A0F09B-C675-4B90-96C2-3434CA1154EB}" dt="2022-12-28T23:39:52.547" v="673" actId="1076"/>
          <ac:picMkLst>
            <pc:docMk/>
            <pc:sldMk cId="2542822789" sldId="325"/>
            <ac:picMk id="7" creationId="{42D469D4-FFD9-7D5A-AAF5-F2AFF1310C7B}"/>
          </ac:picMkLst>
        </pc:picChg>
      </pc:sldChg>
      <pc:sldChg chg="addSp modSp new mod ord">
        <pc:chgData name="Alex Pang" userId="b35f2c48-39e3-478c-863d-65bfd252d017" providerId="ADAL" clId="{17A0F09B-C675-4B90-96C2-3434CA1154EB}" dt="2022-12-29T03:21:32.716" v="4575" actId="207"/>
        <pc:sldMkLst>
          <pc:docMk/>
          <pc:sldMk cId="356239341" sldId="326"/>
        </pc:sldMkLst>
        <pc:spChg chg="mod">
          <ac:chgData name="Alex Pang" userId="b35f2c48-39e3-478c-863d-65bfd252d017" providerId="ADAL" clId="{17A0F09B-C675-4B90-96C2-3434CA1154EB}" dt="2022-12-29T00:55:50.785" v="2703" actId="20577"/>
          <ac:spMkLst>
            <pc:docMk/>
            <pc:sldMk cId="356239341" sldId="326"/>
            <ac:spMk id="2" creationId="{3BF9953D-6C69-3E17-4D26-07F7C2337BB0}"/>
          </ac:spMkLst>
        </pc:spChg>
        <pc:spChg chg="mod">
          <ac:chgData name="Alex Pang" userId="b35f2c48-39e3-478c-863d-65bfd252d017" providerId="ADAL" clId="{17A0F09B-C675-4B90-96C2-3434CA1154EB}" dt="2022-12-29T00:57:38.347" v="2710" actId="1076"/>
          <ac:spMkLst>
            <pc:docMk/>
            <pc:sldMk cId="356239341" sldId="326"/>
            <ac:spMk id="3" creationId="{92F96C0F-F841-1629-03F9-F5AE75392B95}"/>
          </ac:spMkLst>
        </pc:spChg>
        <pc:spChg chg="add mod">
          <ac:chgData name="Alex Pang" userId="b35f2c48-39e3-478c-863d-65bfd252d017" providerId="ADAL" clId="{17A0F09B-C675-4B90-96C2-3434CA1154EB}" dt="2022-12-29T03:20:54.052" v="4517" actId="1076"/>
          <ac:spMkLst>
            <pc:docMk/>
            <pc:sldMk cId="356239341" sldId="326"/>
            <ac:spMk id="4" creationId="{ABC95CA3-9D20-C7CC-24CF-2ED4B41EE271}"/>
          </ac:spMkLst>
        </pc:spChg>
        <pc:spChg chg="add mod">
          <ac:chgData name="Alex Pang" userId="b35f2c48-39e3-478c-863d-65bfd252d017" providerId="ADAL" clId="{17A0F09B-C675-4B90-96C2-3434CA1154EB}" dt="2022-12-29T03:21:32.716" v="4575" actId="207"/>
          <ac:spMkLst>
            <pc:docMk/>
            <pc:sldMk cId="356239341" sldId="326"/>
            <ac:spMk id="5" creationId="{4B0EE342-7A90-9489-0496-D1B82DCC186F}"/>
          </ac:spMkLst>
        </pc:spChg>
      </pc:sldChg>
      <pc:sldChg chg="addSp delSp modSp new mod modAnim">
        <pc:chgData name="Alex Pang" userId="b35f2c48-39e3-478c-863d-65bfd252d017" providerId="ADAL" clId="{17A0F09B-C675-4B90-96C2-3434CA1154EB}" dt="2022-12-28T16:38:30.249" v="602"/>
        <pc:sldMkLst>
          <pc:docMk/>
          <pc:sldMk cId="1978158825" sldId="327"/>
        </pc:sldMkLst>
        <pc:spChg chg="mod">
          <ac:chgData name="Alex Pang" userId="b35f2c48-39e3-478c-863d-65bfd252d017" providerId="ADAL" clId="{17A0F09B-C675-4B90-96C2-3434CA1154EB}" dt="2022-12-28T16:31:16.641" v="381" actId="20577"/>
          <ac:spMkLst>
            <pc:docMk/>
            <pc:sldMk cId="1978158825" sldId="327"/>
            <ac:spMk id="2" creationId="{E4521397-0032-FAFE-F73D-85ED45354070}"/>
          </ac:spMkLst>
        </pc:spChg>
        <pc:spChg chg="del">
          <ac:chgData name="Alex Pang" userId="b35f2c48-39e3-478c-863d-65bfd252d017" providerId="ADAL" clId="{17A0F09B-C675-4B90-96C2-3434CA1154EB}" dt="2022-12-28T16:31:25.273" v="382" actId="478"/>
          <ac:spMkLst>
            <pc:docMk/>
            <pc:sldMk cId="1978158825" sldId="327"/>
            <ac:spMk id="3" creationId="{44E238C3-2A8F-4523-5449-52600D24E9FA}"/>
          </ac:spMkLst>
        </pc:spChg>
        <pc:spChg chg="add mod">
          <ac:chgData name="Alex Pang" userId="b35f2c48-39e3-478c-863d-65bfd252d017" providerId="ADAL" clId="{17A0F09B-C675-4B90-96C2-3434CA1154EB}" dt="2022-12-28T16:37:20.955" v="589" actId="14100"/>
          <ac:spMkLst>
            <pc:docMk/>
            <pc:sldMk cId="1978158825" sldId="327"/>
            <ac:spMk id="5" creationId="{F99C65E6-9D98-7B08-6208-B5AFCD21C075}"/>
          </ac:spMkLst>
        </pc:spChg>
        <pc:spChg chg="add mod">
          <ac:chgData name="Alex Pang" userId="b35f2c48-39e3-478c-863d-65bfd252d017" providerId="ADAL" clId="{17A0F09B-C675-4B90-96C2-3434CA1154EB}" dt="2022-12-28T16:37:40.436" v="595" actId="1076"/>
          <ac:spMkLst>
            <pc:docMk/>
            <pc:sldMk cId="1978158825" sldId="327"/>
            <ac:spMk id="6" creationId="{E052F365-EDFC-CCF1-C963-75FAF89F8215}"/>
          </ac:spMkLst>
        </pc:spChg>
        <pc:spChg chg="add mod">
          <ac:chgData name="Alex Pang" userId="b35f2c48-39e3-478c-863d-65bfd252d017" providerId="ADAL" clId="{17A0F09B-C675-4B90-96C2-3434CA1154EB}" dt="2022-12-28T16:37:43.088" v="596" actId="1076"/>
          <ac:spMkLst>
            <pc:docMk/>
            <pc:sldMk cId="1978158825" sldId="327"/>
            <ac:spMk id="7" creationId="{E947A9B9-0423-56DC-09FD-ACABB942FB61}"/>
          </ac:spMkLst>
        </pc:spChg>
        <pc:spChg chg="add mod">
          <ac:chgData name="Alex Pang" userId="b35f2c48-39e3-478c-863d-65bfd252d017" providerId="ADAL" clId="{17A0F09B-C675-4B90-96C2-3434CA1154EB}" dt="2022-12-28T16:37:34.230" v="593" actId="1076"/>
          <ac:spMkLst>
            <pc:docMk/>
            <pc:sldMk cId="1978158825" sldId="327"/>
            <ac:spMk id="8" creationId="{6B1582FA-E1D9-6F00-A6D7-D2AB04FC1433}"/>
          </ac:spMkLst>
        </pc:spChg>
        <pc:picChg chg="add mod">
          <ac:chgData name="Alex Pang" userId="b35f2c48-39e3-478c-863d-65bfd252d017" providerId="ADAL" clId="{17A0F09B-C675-4B90-96C2-3434CA1154EB}" dt="2022-12-28T16:37:36.369" v="594" actId="1076"/>
          <ac:picMkLst>
            <pc:docMk/>
            <pc:sldMk cId="1978158825" sldId="327"/>
            <ac:picMk id="4" creationId="{2D8F1D06-4F7E-B8B6-BD31-072DCE4B149B}"/>
          </ac:picMkLst>
        </pc:picChg>
      </pc:sldChg>
      <pc:sldChg chg="addSp modSp mod modAnim">
        <pc:chgData name="Alex Pang" userId="b35f2c48-39e3-478c-863d-65bfd252d017" providerId="ADAL" clId="{17A0F09B-C675-4B90-96C2-3434CA1154EB}" dt="2022-12-29T03:13:28.266" v="4350" actId="1076"/>
        <pc:sldMkLst>
          <pc:docMk/>
          <pc:sldMk cId="3228545728" sldId="328"/>
        </pc:sldMkLst>
        <pc:spChg chg="add mod">
          <ac:chgData name="Alex Pang" userId="b35f2c48-39e3-478c-863d-65bfd252d017" providerId="ADAL" clId="{17A0F09B-C675-4B90-96C2-3434CA1154EB}" dt="2022-12-28T23:57:02.832" v="1502" actId="207"/>
          <ac:spMkLst>
            <pc:docMk/>
            <pc:sldMk cId="3228545728" sldId="328"/>
            <ac:spMk id="2" creationId="{CCE8893B-5577-1A52-6FB8-A70AD410860E}"/>
          </ac:spMkLst>
        </pc:spChg>
        <pc:spChg chg="mod">
          <ac:chgData name="Alex Pang" userId="b35f2c48-39e3-478c-863d-65bfd252d017" providerId="ADAL" clId="{17A0F09B-C675-4B90-96C2-3434CA1154EB}" dt="2022-12-29T03:13:28.266" v="4350" actId="1076"/>
          <ac:spMkLst>
            <pc:docMk/>
            <pc:sldMk cId="3228545728" sldId="328"/>
            <ac:spMk id="3" creationId="{4BD95E11-2C9D-264B-18FA-D6C4BFF23B63}"/>
          </ac:spMkLst>
        </pc:spChg>
      </pc:sldChg>
      <pc:sldChg chg="modSp add del mod">
        <pc:chgData name="Alex Pang" userId="b35f2c48-39e3-478c-863d-65bfd252d017" providerId="ADAL" clId="{17A0F09B-C675-4B90-96C2-3434CA1154EB}" dt="2022-12-28T16:33:37.025" v="435" actId="2696"/>
        <pc:sldMkLst>
          <pc:docMk/>
          <pc:sldMk cId="3658184518" sldId="328"/>
        </pc:sldMkLst>
        <pc:spChg chg="mod">
          <ac:chgData name="Alex Pang" userId="b35f2c48-39e3-478c-863d-65bfd252d017" providerId="ADAL" clId="{17A0F09B-C675-4B90-96C2-3434CA1154EB}" dt="2022-12-28T16:33:02.786" v="434" actId="20577"/>
          <ac:spMkLst>
            <pc:docMk/>
            <pc:sldMk cId="3658184518" sldId="328"/>
            <ac:spMk id="5" creationId="{F99C65E6-9D98-7B08-6208-B5AFCD21C075}"/>
          </ac:spMkLst>
        </pc:spChg>
      </pc:sldChg>
      <pc:sldChg chg="addSp delSp modSp add mod ord modAnim">
        <pc:chgData name="Alex Pang" userId="b35f2c48-39e3-478c-863d-65bfd252d017" providerId="ADAL" clId="{17A0F09B-C675-4B90-96C2-3434CA1154EB}" dt="2022-12-28T23:35:27.531" v="647"/>
        <pc:sldMkLst>
          <pc:docMk/>
          <pc:sldMk cId="3707132443" sldId="329"/>
        </pc:sldMkLst>
        <pc:spChg chg="del">
          <ac:chgData name="Alex Pang" userId="b35f2c48-39e3-478c-863d-65bfd252d017" providerId="ADAL" clId="{17A0F09B-C675-4B90-96C2-3434CA1154EB}" dt="2022-12-28T23:32:03.563" v="612" actId="478"/>
          <ac:spMkLst>
            <pc:docMk/>
            <pc:sldMk cId="3707132443" sldId="329"/>
            <ac:spMk id="3" creationId="{4BD95E11-2C9D-264B-18FA-D6C4BFF23B63}"/>
          </ac:spMkLst>
        </pc:spChg>
        <pc:spChg chg="add del mod">
          <ac:chgData name="Alex Pang" userId="b35f2c48-39e3-478c-863d-65bfd252d017" providerId="ADAL" clId="{17A0F09B-C675-4B90-96C2-3434CA1154EB}" dt="2022-12-28T23:32:06.214" v="613" actId="478"/>
          <ac:spMkLst>
            <pc:docMk/>
            <pc:sldMk cId="3707132443" sldId="329"/>
            <ac:spMk id="5" creationId="{882B8454-C8D0-A482-F09C-7198553DAF97}"/>
          </ac:spMkLst>
        </pc:spChg>
        <pc:picChg chg="add del mod">
          <ac:chgData name="Alex Pang" userId="b35f2c48-39e3-478c-863d-65bfd252d017" providerId="ADAL" clId="{17A0F09B-C675-4B90-96C2-3434CA1154EB}" dt="2022-12-28T23:34:13.118" v="627" actId="478"/>
          <ac:picMkLst>
            <pc:docMk/>
            <pc:sldMk cId="3707132443" sldId="329"/>
            <ac:picMk id="2" creationId="{5C8EE1EA-DF43-BADF-5712-30CBB5C3F253}"/>
          </ac:picMkLst>
        </pc:picChg>
        <pc:picChg chg="add mod">
          <ac:chgData name="Alex Pang" userId="b35f2c48-39e3-478c-863d-65bfd252d017" providerId="ADAL" clId="{17A0F09B-C675-4B90-96C2-3434CA1154EB}" dt="2022-12-28T23:35:06.890" v="645" actId="1076"/>
          <ac:picMkLst>
            <pc:docMk/>
            <pc:sldMk cId="3707132443" sldId="329"/>
            <ac:picMk id="7" creationId="{4D4A3C2C-38CB-A218-63A0-80AF8F72990C}"/>
          </ac:picMkLst>
        </pc:picChg>
        <pc:picChg chg="add mod">
          <ac:chgData name="Alex Pang" userId="b35f2c48-39e3-478c-863d-65bfd252d017" providerId="ADAL" clId="{17A0F09B-C675-4B90-96C2-3434CA1154EB}" dt="2022-12-28T23:35:16.613" v="646" actId="1076"/>
          <ac:picMkLst>
            <pc:docMk/>
            <pc:sldMk cId="3707132443" sldId="329"/>
            <ac:picMk id="9" creationId="{18C92425-6D8E-F63C-4D55-A95D1AF125EC}"/>
          </ac:picMkLst>
        </pc:picChg>
      </pc:sldChg>
      <pc:sldChg chg="addSp delSp modSp new mod ord modAnim">
        <pc:chgData name="Alex Pang" userId="b35f2c48-39e3-478c-863d-65bfd252d017" providerId="ADAL" clId="{17A0F09B-C675-4B90-96C2-3434CA1154EB}" dt="2022-12-28T23:54:31.226" v="1460" actId="1076"/>
        <pc:sldMkLst>
          <pc:docMk/>
          <pc:sldMk cId="360801080" sldId="330"/>
        </pc:sldMkLst>
        <pc:spChg chg="mod">
          <ac:chgData name="Alex Pang" userId="b35f2c48-39e3-478c-863d-65bfd252d017" providerId="ADAL" clId="{17A0F09B-C675-4B90-96C2-3434CA1154EB}" dt="2022-12-28T23:51:40.987" v="1424" actId="20577"/>
          <ac:spMkLst>
            <pc:docMk/>
            <pc:sldMk cId="360801080" sldId="330"/>
            <ac:spMk id="2" creationId="{712E7B6B-0FC1-5CA2-2ACB-A29F38694794}"/>
          </ac:spMkLst>
        </pc:spChg>
        <pc:spChg chg="del">
          <ac:chgData name="Alex Pang" userId="b35f2c48-39e3-478c-863d-65bfd252d017" providerId="ADAL" clId="{17A0F09B-C675-4B90-96C2-3434CA1154EB}" dt="2022-12-28T23:51:51.416" v="1425" actId="478"/>
          <ac:spMkLst>
            <pc:docMk/>
            <pc:sldMk cId="360801080" sldId="330"/>
            <ac:spMk id="3" creationId="{F9BD3408-7B33-76CA-4857-F8D7978F145D}"/>
          </ac:spMkLst>
        </pc:spChg>
        <pc:spChg chg="add mod">
          <ac:chgData name="Alex Pang" userId="b35f2c48-39e3-478c-863d-65bfd252d017" providerId="ADAL" clId="{17A0F09B-C675-4B90-96C2-3434CA1154EB}" dt="2022-12-28T23:54:31.226" v="1460" actId="1076"/>
          <ac:spMkLst>
            <pc:docMk/>
            <pc:sldMk cId="360801080" sldId="330"/>
            <ac:spMk id="4" creationId="{5B39DEC1-1666-58C8-6C14-F27BDC9A46E3}"/>
          </ac:spMkLst>
        </pc:spChg>
        <pc:picChg chg="add mod">
          <ac:chgData name="Alex Pang" userId="b35f2c48-39e3-478c-863d-65bfd252d017" providerId="ADAL" clId="{17A0F09B-C675-4B90-96C2-3434CA1154EB}" dt="2022-12-28T23:54:22.102" v="1457" actId="1076"/>
          <ac:picMkLst>
            <pc:docMk/>
            <pc:sldMk cId="360801080" sldId="330"/>
            <ac:picMk id="5" creationId="{7AC5DE4A-2482-F255-9EBD-530C33213DA8}"/>
          </ac:picMkLst>
        </pc:picChg>
      </pc:sldChg>
      <pc:sldChg chg="modSp new mod ord modAnim">
        <pc:chgData name="Alex Pang" userId="b35f2c48-39e3-478c-863d-65bfd252d017" providerId="ADAL" clId="{17A0F09B-C675-4B90-96C2-3434CA1154EB}" dt="2022-12-29T00:21:20.819" v="2614"/>
        <pc:sldMkLst>
          <pc:docMk/>
          <pc:sldMk cId="2030035335" sldId="331"/>
        </pc:sldMkLst>
        <pc:spChg chg="mod">
          <ac:chgData name="Alex Pang" userId="b35f2c48-39e3-478c-863d-65bfd252d017" providerId="ADAL" clId="{17A0F09B-C675-4B90-96C2-3434CA1154EB}" dt="2022-12-29T00:17:50.422" v="2353" actId="20577"/>
          <ac:spMkLst>
            <pc:docMk/>
            <pc:sldMk cId="2030035335" sldId="331"/>
            <ac:spMk id="2" creationId="{283783FB-606A-DB04-DA9C-81E485D86588}"/>
          </ac:spMkLst>
        </pc:spChg>
        <pc:spChg chg="mod">
          <ac:chgData name="Alex Pang" userId="b35f2c48-39e3-478c-863d-65bfd252d017" providerId="ADAL" clId="{17A0F09B-C675-4B90-96C2-3434CA1154EB}" dt="2022-12-29T00:20:55.908" v="2611" actId="20577"/>
          <ac:spMkLst>
            <pc:docMk/>
            <pc:sldMk cId="2030035335" sldId="331"/>
            <ac:spMk id="3" creationId="{58BD9833-63FD-36B9-8B58-16E651F9A5DB}"/>
          </ac:spMkLst>
        </pc:spChg>
      </pc:sldChg>
      <pc:sldChg chg="modSp add mod">
        <pc:chgData name="Alex Pang" userId="b35f2c48-39e3-478c-863d-65bfd252d017" providerId="ADAL" clId="{17A0F09B-C675-4B90-96C2-3434CA1154EB}" dt="2022-12-29T00:30:21.090" v="2618" actId="207"/>
        <pc:sldMkLst>
          <pc:docMk/>
          <pc:sldMk cId="3034936819" sldId="332"/>
        </pc:sldMkLst>
        <pc:spChg chg="mod">
          <ac:chgData name="Alex Pang" userId="b35f2c48-39e3-478c-863d-65bfd252d017" providerId="ADAL" clId="{17A0F09B-C675-4B90-96C2-3434CA1154EB}" dt="2022-12-29T00:30:21.090" v="2618" actId="207"/>
          <ac:spMkLst>
            <pc:docMk/>
            <pc:sldMk cId="3034936819" sldId="332"/>
            <ac:spMk id="3" creationId="{1A3BE408-AB31-D17C-4359-42742CA8199F}"/>
          </ac:spMkLst>
        </pc:spChg>
      </pc:sldChg>
      <pc:sldChg chg="modSp add mod ord">
        <pc:chgData name="Alex Pang" userId="b35f2c48-39e3-478c-863d-65bfd252d017" providerId="ADAL" clId="{17A0F09B-C675-4B90-96C2-3434CA1154EB}" dt="2022-12-29T00:30:47.432" v="2623" actId="207"/>
        <pc:sldMkLst>
          <pc:docMk/>
          <pc:sldMk cId="4228911560" sldId="333"/>
        </pc:sldMkLst>
        <pc:spChg chg="mod">
          <ac:chgData name="Alex Pang" userId="b35f2c48-39e3-478c-863d-65bfd252d017" providerId="ADAL" clId="{17A0F09B-C675-4B90-96C2-3434CA1154EB}" dt="2022-12-29T00:30:47.432" v="2623" actId="207"/>
          <ac:spMkLst>
            <pc:docMk/>
            <pc:sldMk cId="4228911560" sldId="333"/>
            <ac:spMk id="3" creationId="{1A3BE408-AB31-D17C-4359-42742CA8199F}"/>
          </ac:spMkLst>
        </pc:spChg>
      </pc:sldChg>
      <pc:sldChg chg="modSp new mod">
        <pc:chgData name="Alex Pang" userId="b35f2c48-39e3-478c-863d-65bfd252d017" providerId="ADAL" clId="{17A0F09B-C675-4B90-96C2-3434CA1154EB}" dt="2022-12-29T01:04:07.445" v="2787" actId="20577"/>
        <pc:sldMkLst>
          <pc:docMk/>
          <pc:sldMk cId="2118782104" sldId="334"/>
        </pc:sldMkLst>
        <pc:spChg chg="mod">
          <ac:chgData name="Alex Pang" userId="b35f2c48-39e3-478c-863d-65bfd252d017" providerId="ADAL" clId="{17A0F09B-C675-4B90-96C2-3434CA1154EB}" dt="2022-12-29T01:04:07.445" v="2787" actId="20577"/>
          <ac:spMkLst>
            <pc:docMk/>
            <pc:sldMk cId="2118782104" sldId="334"/>
            <ac:spMk id="2" creationId="{F5990E20-B7AD-6C5C-5535-4F749F3DCE7F}"/>
          </ac:spMkLst>
        </pc:spChg>
        <pc:spChg chg="mod">
          <ac:chgData name="Alex Pang" userId="b35f2c48-39e3-478c-863d-65bfd252d017" providerId="ADAL" clId="{17A0F09B-C675-4B90-96C2-3434CA1154EB}" dt="2022-12-29T00:32:06.347" v="2647" actId="1076"/>
          <ac:spMkLst>
            <pc:docMk/>
            <pc:sldMk cId="2118782104" sldId="334"/>
            <ac:spMk id="3" creationId="{0216E838-E54E-6498-6F31-3E2B6C6383E7}"/>
          </ac:spMkLst>
        </pc:spChg>
      </pc:sldChg>
      <pc:sldChg chg="addSp delSp modSp new mod ord modAnim">
        <pc:chgData name="Alex Pang" userId="b35f2c48-39e3-478c-863d-65bfd252d017" providerId="ADAL" clId="{17A0F09B-C675-4B90-96C2-3434CA1154EB}" dt="2022-12-29T03:19:27.652" v="4502"/>
        <pc:sldMkLst>
          <pc:docMk/>
          <pc:sldMk cId="347130556" sldId="335"/>
        </pc:sldMkLst>
        <pc:spChg chg="mod">
          <ac:chgData name="Alex Pang" userId="b35f2c48-39e3-478c-863d-65bfd252d017" providerId="ADAL" clId="{17A0F09B-C675-4B90-96C2-3434CA1154EB}" dt="2022-12-29T03:18:51.446" v="4501" actId="20577"/>
          <ac:spMkLst>
            <pc:docMk/>
            <pc:sldMk cId="347130556" sldId="335"/>
            <ac:spMk id="2" creationId="{C9113742-78FC-FE58-9FE5-864262021939}"/>
          </ac:spMkLst>
        </pc:spChg>
        <pc:spChg chg="del">
          <ac:chgData name="Alex Pang" userId="b35f2c48-39e3-478c-863d-65bfd252d017" providerId="ADAL" clId="{17A0F09B-C675-4B90-96C2-3434CA1154EB}" dt="2022-12-29T00:41:59.262" v="2672" actId="478"/>
          <ac:spMkLst>
            <pc:docMk/>
            <pc:sldMk cId="347130556" sldId="335"/>
            <ac:spMk id="3" creationId="{5A8D1648-32A7-A130-31EF-C43CB736EBD6}"/>
          </ac:spMkLst>
        </pc:spChg>
        <pc:picChg chg="add mod">
          <ac:chgData name="Alex Pang" userId="b35f2c48-39e3-478c-863d-65bfd252d017" providerId="ADAL" clId="{17A0F09B-C675-4B90-96C2-3434CA1154EB}" dt="2022-12-29T00:43:26.881" v="2679" actId="1076"/>
          <ac:picMkLst>
            <pc:docMk/>
            <pc:sldMk cId="347130556" sldId="335"/>
            <ac:picMk id="4" creationId="{8FF1D418-F045-145C-4ACA-5618D4D8CF52}"/>
          </ac:picMkLst>
        </pc:picChg>
        <pc:picChg chg="add mod">
          <ac:chgData name="Alex Pang" userId="b35f2c48-39e3-478c-863d-65bfd252d017" providerId="ADAL" clId="{17A0F09B-C675-4B90-96C2-3434CA1154EB}" dt="2022-12-29T00:43:34.447" v="2680" actId="1076"/>
          <ac:picMkLst>
            <pc:docMk/>
            <pc:sldMk cId="347130556" sldId="335"/>
            <ac:picMk id="6" creationId="{AE7CE955-0AE2-8593-96EB-DF935290F9D9}"/>
          </ac:picMkLst>
        </pc:picChg>
      </pc:sldChg>
      <pc:sldChg chg="addSp delSp modSp new mod ord">
        <pc:chgData name="Alex Pang" userId="b35f2c48-39e3-478c-863d-65bfd252d017" providerId="ADAL" clId="{17A0F09B-C675-4B90-96C2-3434CA1154EB}" dt="2022-12-29T02:06:41.190" v="2887"/>
        <pc:sldMkLst>
          <pc:docMk/>
          <pc:sldMk cId="3776895143" sldId="336"/>
        </pc:sldMkLst>
        <pc:spChg chg="mod">
          <ac:chgData name="Alex Pang" userId="b35f2c48-39e3-478c-863d-65bfd252d017" providerId="ADAL" clId="{17A0F09B-C675-4B90-96C2-3434CA1154EB}" dt="2022-12-29T02:03:03.984" v="2810" actId="20577"/>
          <ac:spMkLst>
            <pc:docMk/>
            <pc:sldMk cId="3776895143" sldId="336"/>
            <ac:spMk id="2" creationId="{87B504EA-CC6B-7A83-FABB-BCE977759B75}"/>
          </ac:spMkLst>
        </pc:spChg>
        <pc:spChg chg="del">
          <ac:chgData name="Alex Pang" userId="b35f2c48-39e3-478c-863d-65bfd252d017" providerId="ADAL" clId="{17A0F09B-C675-4B90-96C2-3434CA1154EB}" dt="2022-12-29T02:03:07.429" v="2811" actId="478"/>
          <ac:spMkLst>
            <pc:docMk/>
            <pc:sldMk cId="3776895143" sldId="336"/>
            <ac:spMk id="3" creationId="{C792E487-2D0F-A694-294C-47C0E13D5B74}"/>
          </ac:spMkLst>
        </pc:spChg>
        <pc:picChg chg="add mod">
          <ac:chgData name="Alex Pang" userId="b35f2c48-39e3-478c-863d-65bfd252d017" providerId="ADAL" clId="{17A0F09B-C675-4B90-96C2-3434CA1154EB}" dt="2022-12-29T02:03:08.307" v="2812"/>
          <ac:picMkLst>
            <pc:docMk/>
            <pc:sldMk cId="3776895143" sldId="336"/>
            <ac:picMk id="4" creationId="{F7697BB4-0ED3-B2C1-5BDD-61A8DFE6D04E}"/>
          </ac:picMkLst>
        </pc:picChg>
      </pc:sldChg>
      <pc:sldChg chg="addSp delSp modSp new mod">
        <pc:chgData name="Alex Pang" userId="b35f2c48-39e3-478c-863d-65bfd252d017" providerId="ADAL" clId="{17A0F09B-C675-4B90-96C2-3434CA1154EB}" dt="2022-12-29T01:03:36.352" v="2743" actId="1076"/>
        <pc:sldMkLst>
          <pc:docMk/>
          <pc:sldMk cId="3559963485" sldId="337"/>
        </pc:sldMkLst>
        <pc:spChg chg="mod">
          <ac:chgData name="Alex Pang" userId="b35f2c48-39e3-478c-863d-65bfd252d017" providerId="ADAL" clId="{17A0F09B-C675-4B90-96C2-3434CA1154EB}" dt="2022-12-29T01:02:42.203" v="2738" actId="20577"/>
          <ac:spMkLst>
            <pc:docMk/>
            <pc:sldMk cId="3559963485" sldId="337"/>
            <ac:spMk id="2" creationId="{E9282CE7-7C41-1D49-A686-C3DE51C4E420}"/>
          </ac:spMkLst>
        </pc:spChg>
        <pc:spChg chg="del">
          <ac:chgData name="Alex Pang" userId="b35f2c48-39e3-478c-863d-65bfd252d017" providerId="ADAL" clId="{17A0F09B-C675-4B90-96C2-3434CA1154EB}" dt="2022-12-29T01:03:27.315" v="2739" actId="478"/>
          <ac:spMkLst>
            <pc:docMk/>
            <pc:sldMk cId="3559963485" sldId="337"/>
            <ac:spMk id="3" creationId="{C0153475-B118-8FFA-3F53-EDF817A052B6}"/>
          </ac:spMkLst>
        </pc:spChg>
        <pc:picChg chg="add mod">
          <ac:chgData name="Alex Pang" userId="b35f2c48-39e3-478c-863d-65bfd252d017" providerId="ADAL" clId="{17A0F09B-C675-4B90-96C2-3434CA1154EB}" dt="2022-12-29T01:03:36.352" v="2743" actId="1076"/>
          <ac:picMkLst>
            <pc:docMk/>
            <pc:sldMk cId="3559963485" sldId="337"/>
            <ac:picMk id="5" creationId="{341961D1-B96E-767F-42CD-21DB2732F4E2}"/>
          </ac:picMkLst>
        </pc:picChg>
      </pc:sldChg>
      <pc:sldChg chg="modSp add mod ord">
        <pc:chgData name="Alex Pang" userId="b35f2c48-39e3-478c-863d-65bfd252d017" providerId="ADAL" clId="{17A0F09B-C675-4B90-96C2-3434CA1154EB}" dt="2022-12-29T02:02:50.872" v="2793" actId="207"/>
        <pc:sldMkLst>
          <pc:docMk/>
          <pc:sldMk cId="2787563313" sldId="338"/>
        </pc:sldMkLst>
        <pc:spChg chg="mod">
          <ac:chgData name="Alex Pang" userId="b35f2c48-39e3-478c-863d-65bfd252d017" providerId="ADAL" clId="{17A0F09B-C675-4B90-96C2-3434CA1154EB}" dt="2022-12-29T02:02:50.872" v="2793" actId="207"/>
          <ac:spMkLst>
            <pc:docMk/>
            <pc:sldMk cId="2787563313" sldId="338"/>
            <ac:spMk id="3" creationId="{1A3BE408-AB31-D17C-4359-42742CA8199F}"/>
          </ac:spMkLst>
        </pc:spChg>
      </pc:sldChg>
      <pc:sldChg chg="addSp delSp modSp new mod modAnim">
        <pc:chgData name="Alex Pang" userId="b35f2c48-39e3-478c-863d-65bfd252d017" providerId="ADAL" clId="{17A0F09B-C675-4B90-96C2-3434CA1154EB}" dt="2022-12-29T02:06:36.623" v="2885"/>
        <pc:sldMkLst>
          <pc:docMk/>
          <pc:sldMk cId="2636064511" sldId="339"/>
        </pc:sldMkLst>
        <pc:spChg chg="mod">
          <ac:chgData name="Alex Pang" userId="b35f2c48-39e3-478c-863d-65bfd252d017" providerId="ADAL" clId="{17A0F09B-C675-4B90-96C2-3434CA1154EB}" dt="2022-12-29T02:03:36.516" v="2830" actId="20577"/>
          <ac:spMkLst>
            <pc:docMk/>
            <pc:sldMk cId="2636064511" sldId="339"/>
            <ac:spMk id="2" creationId="{F8366126-8068-C059-99EA-AA4EAA434830}"/>
          </ac:spMkLst>
        </pc:spChg>
        <pc:spChg chg="del">
          <ac:chgData name="Alex Pang" userId="b35f2c48-39e3-478c-863d-65bfd252d017" providerId="ADAL" clId="{17A0F09B-C675-4B90-96C2-3434CA1154EB}" dt="2022-12-29T02:04:11.703" v="2831" actId="478"/>
          <ac:spMkLst>
            <pc:docMk/>
            <pc:sldMk cId="2636064511" sldId="339"/>
            <ac:spMk id="3" creationId="{BFE7BC67-D32B-3022-C28F-17399A562D07}"/>
          </ac:spMkLst>
        </pc:spChg>
        <pc:spChg chg="add mod">
          <ac:chgData name="Alex Pang" userId="b35f2c48-39e3-478c-863d-65bfd252d017" providerId="ADAL" clId="{17A0F09B-C675-4B90-96C2-3434CA1154EB}" dt="2022-12-29T02:05:39.381" v="2860" actId="2711"/>
          <ac:spMkLst>
            <pc:docMk/>
            <pc:sldMk cId="2636064511" sldId="339"/>
            <ac:spMk id="9" creationId="{0D5E92AA-8804-91F7-2DAB-FDB4D163C184}"/>
          </ac:spMkLst>
        </pc:spChg>
        <pc:spChg chg="add mod">
          <ac:chgData name="Alex Pang" userId="b35f2c48-39e3-478c-863d-65bfd252d017" providerId="ADAL" clId="{17A0F09B-C675-4B90-96C2-3434CA1154EB}" dt="2022-12-29T02:06:17.041" v="2882" actId="20577"/>
          <ac:spMkLst>
            <pc:docMk/>
            <pc:sldMk cId="2636064511" sldId="339"/>
            <ac:spMk id="10" creationId="{522C9D94-D043-AAD3-C5BD-AF48A862D58A}"/>
          </ac:spMkLst>
        </pc:spChg>
        <pc:spChg chg="add mod">
          <ac:chgData name="Alex Pang" userId="b35f2c48-39e3-478c-863d-65bfd252d017" providerId="ADAL" clId="{17A0F09B-C675-4B90-96C2-3434CA1154EB}" dt="2022-12-29T02:06:07.232" v="2869" actId="1076"/>
          <ac:spMkLst>
            <pc:docMk/>
            <pc:sldMk cId="2636064511" sldId="339"/>
            <ac:spMk id="11" creationId="{385263B4-C6B2-AFE7-FE3C-660E22EB066A}"/>
          </ac:spMkLst>
        </pc:spChg>
        <pc:picChg chg="add mod">
          <ac:chgData name="Alex Pang" userId="b35f2c48-39e3-478c-863d-65bfd252d017" providerId="ADAL" clId="{17A0F09B-C675-4B90-96C2-3434CA1154EB}" dt="2022-12-29T02:05:14.273" v="2838" actId="1076"/>
          <ac:picMkLst>
            <pc:docMk/>
            <pc:sldMk cId="2636064511" sldId="339"/>
            <ac:picMk id="5" creationId="{E040CF26-A19A-3961-B7DE-A006A0B08CE1}"/>
          </ac:picMkLst>
        </pc:picChg>
        <pc:picChg chg="add mod">
          <ac:chgData name="Alex Pang" userId="b35f2c48-39e3-478c-863d-65bfd252d017" providerId="ADAL" clId="{17A0F09B-C675-4B90-96C2-3434CA1154EB}" dt="2022-12-29T02:05:15.792" v="2839" actId="1076"/>
          <ac:picMkLst>
            <pc:docMk/>
            <pc:sldMk cId="2636064511" sldId="339"/>
            <ac:picMk id="7" creationId="{9F0FE33C-BF7B-0936-93CE-DDC7908E0041}"/>
          </ac:picMkLst>
        </pc:picChg>
        <pc:picChg chg="add mod">
          <ac:chgData name="Alex Pang" userId="b35f2c48-39e3-478c-863d-65bfd252d017" providerId="ADAL" clId="{17A0F09B-C675-4B90-96C2-3434CA1154EB}" dt="2022-12-29T02:04:55.116" v="2837"/>
          <ac:picMkLst>
            <pc:docMk/>
            <pc:sldMk cId="2636064511" sldId="339"/>
            <ac:picMk id="8" creationId="{E68D0652-96FB-3755-87A4-DE9788A62553}"/>
          </ac:picMkLst>
        </pc:picChg>
      </pc:sldChg>
      <pc:sldChg chg="addSp delSp modSp new mod">
        <pc:chgData name="Alex Pang" userId="b35f2c48-39e3-478c-863d-65bfd252d017" providerId="ADAL" clId="{17A0F09B-C675-4B90-96C2-3434CA1154EB}" dt="2022-12-29T02:08:51.279" v="2948" actId="20577"/>
        <pc:sldMkLst>
          <pc:docMk/>
          <pc:sldMk cId="1148897560" sldId="340"/>
        </pc:sldMkLst>
        <pc:spChg chg="mod">
          <ac:chgData name="Alex Pang" userId="b35f2c48-39e3-478c-863d-65bfd252d017" providerId="ADAL" clId="{17A0F09B-C675-4B90-96C2-3434CA1154EB}" dt="2022-12-29T02:08:51.279" v="2948" actId="20577"/>
          <ac:spMkLst>
            <pc:docMk/>
            <pc:sldMk cId="1148897560" sldId="340"/>
            <ac:spMk id="2" creationId="{4D49851D-ABD3-DAE7-270C-694D75C53DEE}"/>
          </ac:spMkLst>
        </pc:spChg>
        <pc:spChg chg="del">
          <ac:chgData name="Alex Pang" userId="b35f2c48-39e3-478c-863d-65bfd252d017" providerId="ADAL" clId="{17A0F09B-C675-4B90-96C2-3434CA1154EB}" dt="2022-12-29T02:07:45.153" v="2889" actId="478"/>
          <ac:spMkLst>
            <pc:docMk/>
            <pc:sldMk cId="1148897560" sldId="340"/>
            <ac:spMk id="3" creationId="{69DEFB11-DC4A-980F-D0B8-6423A788404F}"/>
          </ac:spMkLst>
        </pc:spChg>
        <pc:graphicFrameChg chg="add mod">
          <ac:chgData name="Alex Pang" userId="b35f2c48-39e3-478c-863d-65bfd252d017" providerId="ADAL" clId="{17A0F09B-C675-4B90-96C2-3434CA1154EB}" dt="2022-12-29T02:07:50.907" v="2891" actId="1076"/>
          <ac:graphicFrameMkLst>
            <pc:docMk/>
            <pc:sldMk cId="1148897560" sldId="340"/>
            <ac:graphicFrameMk id="4" creationId="{A90A0476-2197-386B-66D9-685F77FAEC64}"/>
          </ac:graphicFrameMkLst>
        </pc:graphicFrameChg>
      </pc:sldChg>
      <pc:sldChg chg="addSp delSp modSp new mod">
        <pc:chgData name="Alex Pang" userId="b35f2c48-39e3-478c-863d-65bfd252d017" providerId="ADAL" clId="{17A0F09B-C675-4B90-96C2-3434CA1154EB}" dt="2022-12-29T02:09:41.292" v="2993" actId="20577"/>
        <pc:sldMkLst>
          <pc:docMk/>
          <pc:sldMk cId="3279388438" sldId="341"/>
        </pc:sldMkLst>
        <pc:spChg chg="mod">
          <ac:chgData name="Alex Pang" userId="b35f2c48-39e3-478c-863d-65bfd252d017" providerId="ADAL" clId="{17A0F09B-C675-4B90-96C2-3434CA1154EB}" dt="2022-12-29T02:09:41.292" v="2993" actId="20577"/>
          <ac:spMkLst>
            <pc:docMk/>
            <pc:sldMk cId="3279388438" sldId="341"/>
            <ac:spMk id="2" creationId="{F62E0C3F-D778-FB34-55E6-CCC6306F0F90}"/>
          </ac:spMkLst>
        </pc:spChg>
        <pc:spChg chg="del">
          <ac:chgData name="Alex Pang" userId="b35f2c48-39e3-478c-863d-65bfd252d017" providerId="ADAL" clId="{17A0F09B-C675-4B90-96C2-3434CA1154EB}" dt="2022-12-29T02:09:19.269" v="2950" actId="478"/>
          <ac:spMkLst>
            <pc:docMk/>
            <pc:sldMk cId="3279388438" sldId="341"/>
            <ac:spMk id="3" creationId="{9967DD82-445F-3737-F3F2-73219BD47DCA}"/>
          </ac:spMkLst>
        </pc:spChg>
        <pc:picChg chg="add mod">
          <ac:chgData name="Alex Pang" userId="b35f2c48-39e3-478c-863d-65bfd252d017" providerId="ADAL" clId="{17A0F09B-C675-4B90-96C2-3434CA1154EB}" dt="2022-12-29T02:09:19.732" v="2951"/>
          <ac:picMkLst>
            <pc:docMk/>
            <pc:sldMk cId="3279388438" sldId="341"/>
            <ac:picMk id="4" creationId="{FCE843CB-B978-764B-6608-BB5FB52019BE}"/>
          </ac:picMkLst>
        </pc:picChg>
        <pc:picChg chg="add mod">
          <ac:chgData name="Alex Pang" userId="b35f2c48-39e3-478c-863d-65bfd252d017" providerId="ADAL" clId="{17A0F09B-C675-4B90-96C2-3434CA1154EB}" dt="2022-12-29T02:09:25.695" v="2952"/>
          <ac:picMkLst>
            <pc:docMk/>
            <pc:sldMk cId="3279388438" sldId="341"/>
            <ac:picMk id="5" creationId="{01684CA2-F3B3-F8D4-0D09-241254492E24}"/>
          </ac:picMkLst>
        </pc:picChg>
      </pc:sldChg>
      <pc:sldChg chg="addSp delSp modSp new mod">
        <pc:chgData name="Alex Pang" userId="b35f2c48-39e3-478c-863d-65bfd252d017" providerId="ADAL" clId="{17A0F09B-C675-4B90-96C2-3434CA1154EB}" dt="2022-12-29T02:10:32.187" v="3001" actId="2711"/>
        <pc:sldMkLst>
          <pc:docMk/>
          <pc:sldMk cId="4048093247" sldId="342"/>
        </pc:sldMkLst>
        <pc:spChg chg="mod">
          <ac:chgData name="Alex Pang" userId="b35f2c48-39e3-478c-863d-65bfd252d017" providerId="ADAL" clId="{17A0F09B-C675-4B90-96C2-3434CA1154EB}" dt="2022-12-29T02:09:59.666" v="2995"/>
          <ac:spMkLst>
            <pc:docMk/>
            <pc:sldMk cId="4048093247" sldId="342"/>
            <ac:spMk id="2" creationId="{6FBFFB7B-1A3F-112C-D394-19A27C8F1C5A}"/>
          </ac:spMkLst>
        </pc:spChg>
        <pc:spChg chg="del">
          <ac:chgData name="Alex Pang" userId="b35f2c48-39e3-478c-863d-65bfd252d017" providerId="ADAL" clId="{17A0F09B-C675-4B90-96C2-3434CA1154EB}" dt="2022-12-29T02:10:07.921" v="2996" actId="478"/>
          <ac:spMkLst>
            <pc:docMk/>
            <pc:sldMk cId="4048093247" sldId="342"/>
            <ac:spMk id="3" creationId="{EFAB4799-C200-63ED-01A4-A5893CAF9262}"/>
          </ac:spMkLst>
        </pc:spChg>
        <pc:spChg chg="add mod">
          <ac:chgData name="Alex Pang" userId="b35f2c48-39e3-478c-863d-65bfd252d017" providerId="ADAL" clId="{17A0F09B-C675-4B90-96C2-3434CA1154EB}" dt="2022-12-29T02:10:32.187" v="3001" actId="2711"/>
          <ac:spMkLst>
            <pc:docMk/>
            <pc:sldMk cId="4048093247" sldId="342"/>
            <ac:spMk id="6" creationId="{D178064C-1465-AE7F-C195-E02F22F230DF}"/>
          </ac:spMkLst>
        </pc:spChg>
        <pc:picChg chg="add mod">
          <ac:chgData name="Alex Pang" userId="b35f2c48-39e3-478c-863d-65bfd252d017" providerId="ADAL" clId="{17A0F09B-C675-4B90-96C2-3434CA1154EB}" dt="2022-12-29T02:10:08.426" v="2997"/>
          <ac:picMkLst>
            <pc:docMk/>
            <pc:sldMk cId="4048093247" sldId="342"/>
            <ac:picMk id="4" creationId="{364A00C9-A744-1017-34E5-C4D57ACBBFD8}"/>
          </ac:picMkLst>
        </pc:picChg>
      </pc:sldChg>
      <pc:sldChg chg="addSp delSp modSp add mod">
        <pc:chgData name="Alex Pang" userId="b35f2c48-39e3-478c-863d-65bfd252d017" providerId="ADAL" clId="{17A0F09B-C675-4B90-96C2-3434CA1154EB}" dt="2022-12-29T02:11:34.496" v="3012" actId="1076"/>
        <pc:sldMkLst>
          <pc:docMk/>
          <pc:sldMk cId="690204396" sldId="343"/>
        </pc:sldMkLst>
        <pc:spChg chg="del">
          <ac:chgData name="Alex Pang" userId="b35f2c48-39e3-478c-863d-65bfd252d017" providerId="ADAL" clId="{17A0F09B-C675-4B90-96C2-3434CA1154EB}" dt="2022-12-29T02:10:43.718" v="3004" actId="478"/>
          <ac:spMkLst>
            <pc:docMk/>
            <pc:sldMk cId="690204396" sldId="343"/>
            <ac:spMk id="6" creationId="{D178064C-1465-AE7F-C195-E02F22F230DF}"/>
          </ac:spMkLst>
        </pc:spChg>
        <pc:spChg chg="add mod">
          <ac:chgData name="Alex Pang" userId="b35f2c48-39e3-478c-863d-65bfd252d017" providerId="ADAL" clId="{17A0F09B-C675-4B90-96C2-3434CA1154EB}" dt="2022-12-29T02:11:32.461" v="3011" actId="1076"/>
          <ac:spMkLst>
            <pc:docMk/>
            <pc:sldMk cId="690204396" sldId="343"/>
            <ac:spMk id="7" creationId="{AB8C5FAD-DA8F-F0AF-B0B4-5D58F39D69EC}"/>
          </ac:spMkLst>
        </pc:spChg>
        <pc:picChg chg="add mod">
          <ac:chgData name="Alex Pang" userId="b35f2c48-39e3-478c-863d-65bfd252d017" providerId="ADAL" clId="{17A0F09B-C675-4B90-96C2-3434CA1154EB}" dt="2022-12-29T02:11:34.496" v="3012" actId="1076"/>
          <ac:picMkLst>
            <pc:docMk/>
            <pc:sldMk cId="690204396" sldId="343"/>
            <ac:picMk id="3" creationId="{1EADD3B7-9163-88ED-FCBD-A86BF1CB6EBB}"/>
          </ac:picMkLst>
        </pc:picChg>
        <pc:picChg chg="del">
          <ac:chgData name="Alex Pang" userId="b35f2c48-39e3-478c-863d-65bfd252d017" providerId="ADAL" clId="{17A0F09B-C675-4B90-96C2-3434CA1154EB}" dt="2022-12-29T02:10:39.792" v="3003" actId="478"/>
          <ac:picMkLst>
            <pc:docMk/>
            <pc:sldMk cId="690204396" sldId="343"/>
            <ac:picMk id="4" creationId="{364A00C9-A744-1017-34E5-C4D57ACBBFD8}"/>
          </ac:picMkLst>
        </pc:picChg>
      </pc:sldChg>
      <pc:sldChg chg="addSp delSp modSp new mod">
        <pc:chgData name="Alex Pang" userId="b35f2c48-39e3-478c-863d-65bfd252d017" providerId="ADAL" clId="{17A0F09B-C675-4B90-96C2-3434CA1154EB}" dt="2022-12-29T02:12:02.649" v="3018" actId="1076"/>
        <pc:sldMkLst>
          <pc:docMk/>
          <pc:sldMk cId="1140069762" sldId="344"/>
        </pc:sldMkLst>
        <pc:spChg chg="mod">
          <ac:chgData name="Alex Pang" userId="b35f2c48-39e3-478c-863d-65bfd252d017" providerId="ADAL" clId="{17A0F09B-C675-4B90-96C2-3434CA1154EB}" dt="2022-12-29T02:11:46.175" v="3014"/>
          <ac:spMkLst>
            <pc:docMk/>
            <pc:sldMk cId="1140069762" sldId="344"/>
            <ac:spMk id="2" creationId="{40F2C581-7490-477B-A3D7-7D8157D11C85}"/>
          </ac:spMkLst>
        </pc:spChg>
        <pc:spChg chg="del">
          <ac:chgData name="Alex Pang" userId="b35f2c48-39e3-478c-863d-65bfd252d017" providerId="ADAL" clId="{17A0F09B-C675-4B90-96C2-3434CA1154EB}" dt="2022-12-29T02:11:54.042" v="3015" actId="478"/>
          <ac:spMkLst>
            <pc:docMk/>
            <pc:sldMk cId="1140069762" sldId="344"/>
            <ac:spMk id="3" creationId="{8137CB55-0178-159E-8AB5-14BCB7E31F55}"/>
          </ac:spMkLst>
        </pc:spChg>
        <pc:picChg chg="add mod">
          <ac:chgData name="Alex Pang" userId="b35f2c48-39e3-478c-863d-65bfd252d017" providerId="ADAL" clId="{17A0F09B-C675-4B90-96C2-3434CA1154EB}" dt="2022-12-29T02:12:02.649" v="3018" actId="1076"/>
          <ac:picMkLst>
            <pc:docMk/>
            <pc:sldMk cId="1140069762" sldId="344"/>
            <ac:picMk id="4" creationId="{929A82DC-76FE-4F15-3913-A21B9177AD93}"/>
          </ac:picMkLst>
        </pc:picChg>
        <pc:picChg chg="add mod">
          <ac:chgData name="Alex Pang" userId="b35f2c48-39e3-478c-863d-65bfd252d017" providerId="ADAL" clId="{17A0F09B-C675-4B90-96C2-3434CA1154EB}" dt="2022-12-29T02:12:00.659" v="3017"/>
          <ac:picMkLst>
            <pc:docMk/>
            <pc:sldMk cId="1140069762" sldId="344"/>
            <ac:picMk id="5" creationId="{71E6D290-2508-42AE-4C28-EA9BC482011E}"/>
          </ac:picMkLst>
        </pc:picChg>
      </pc:sldChg>
      <pc:sldChg chg="addSp delSp modSp new mod">
        <pc:chgData name="Alex Pang" userId="b35f2c48-39e3-478c-863d-65bfd252d017" providerId="ADAL" clId="{17A0F09B-C675-4B90-96C2-3434CA1154EB}" dt="2022-12-29T02:12:52.358" v="3030"/>
        <pc:sldMkLst>
          <pc:docMk/>
          <pc:sldMk cId="3010507458" sldId="345"/>
        </pc:sldMkLst>
        <pc:spChg chg="mod">
          <ac:chgData name="Alex Pang" userId="b35f2c48-39e3-478c-863d-65bfd252d017" providerId="ADAL" clId="{17A0F09B-C675-4B90-96C2-3434CA1154EB}" dt="2022-12-29T02:12:52.358" v="3030"/>
          <ac:spMkLst>
            <pc:docMk/>
            <pc:sldMk cId="3010507458" sldId="345"/>
            <ac:spMk id="2" creationId="{BB38181D-2B3D-6169-4D14-C517BFD01CB9}"/>
          </ac:spMkLst>
        </pc:spChg>
        <pc:spChg chg="del">
          <ac:chgData name="Alex Pang" userId="b35f2c48-39e3-478c-863d-65bfd252d017" providerId="ADAL" clId="{17A0F09B-C675-4B90-96C2-3434CA1154EB}" dt="2022-12-29T02:12:14.261" v="3020" actId="478"/>
          <ac:spMkLst>
            <pc:docMk/>
            <pc:sldMk cId="3010507458" sldId="345"/>
            <ac:spMk id="3" creationId="{90E76429-53E5-C4B9-D429-8D3F2CAE648C}"/>
          </ac:spMkLst>
        </pc:spChg>
        <pc:spChg chg="add mod">
          <ac:chgData name="Alex Pang" userId="b35f2c48-39e3-478c-863d-65bfd252d017" providerId="ADAL" clId="{17A0F09B-C675-4B90-96C2-3434CA1154EB}" dt="2022-12-29T02:12:45.261" v="3029" actId="14100"/>
          <ac:spMkLst>
            <pc:docMk/>
            <pc:sldMk cId="3010507458" sldId="345"/>
            <ac:spMk id="6" creationId="{11DB59A1-34E6-5AB8-DFFC-E6EC4F6A653D}"/>
          </ac:spMkLst>
        </pc:spChg>
        <pc:picChg chg="add mod">
          <ac:chgData name="Alex Pang" userId="b35f2c48-39e3-478c-863d-65bfd252d017" providerId="ADAL" clId="{17A0F09B-C675-4B90-96C2-3434CA1154EB}" dt="2022-12-29T02:12:14.868" v="3021"/>
          <ac:picMkLst>
            <pc:docMk/>
            <pc:sldMk cId="3010507458" sldId="345"/>
            <ac:picMk id="4" creationId="{543DAB74-64EF-8F7C-BFED-F24A7D4679AA}"/>
          </ac:picMkLst>
        </pc:picChg>
      </pc:sldChg>
      <pc:sldChg chg="addSp delSp modSp new mod">
        <pc:chgData name="Alex Pang" userId="b35f2c48-39e3-478c-863d-65bfd252d017" providerId="ADAL" clId="{17A0F09B-C675-4B90-96C2-3434CA1154EB}" dt="2022-12-29T02:13:42.650" v="3038"/>
        <pc:sldMkLst>
          <pc:docMk/>
          <pc:sldMk cId="3087698390" sldId="346"/>
        </pc:sldMkLst>
        <pc:spChg chg="mod">
          <ac:chgData name="Alex Pang" userId="b35f2c48-39e3-478c-863d-65bfd252d017" providerId="ADAL" clId="{17A0F09B-C675-4B90-96C2-3434CA1154EB}" dt="2022-12-29T02:13:42.650" v="3038"/>
          <ac:spMkLst>
            <pc:docMk/>
            <pc:sldMk cId="3087698390" sldId="346"/>
            <ac:spMk id="2" creationId="{0539B7D6-5537-54A2-9E99-A573FBAA43A9}"/>
          </ac:spMkLst>
        </pc:spChg>
        <pc:spChg chg="del">
          <ac:chgData name="Alex Pang" userId="b35f2c48-39e3-478c-863d-65bfd252d017" providerId="ADAL" clId="{17A0F09B-C675-4B90-96C2-3434CA1154EB}" dt="2022-12-29T02:13:17.541" v="3032" actId="478"/>
          <ac:spMkLst>
            <pc:docMk/>
            <pc:sldMk cId="3087698390" sldId="346"/>
            <ac:spMk id="3" creationId="{56624FD6-B573-68BC-ADEE-5E8AE9D8A017}"/>
          </ac:spMkLst>
        </pc:spChg>
        <pc:picChg chg="add mod">
          <ac:chgData name="Alex Pang" userId="b35f2c48-39e3-478c-863d-65bfd252d017" providerId="ADAL" clId="{17A0F09B-C675-4B90-96C2-3434CA1154EB}" dt="2022-12-29T02:13:30.832" v="3036" actId="1076"/>
          <ac:picMkLst>
            <pc:docMk/>
            <pc:sldMk cId="3087698390" sldId="346"/>
            <ac:picMk id="4" creationId="{1D9721D2-3F8D-A173-F82E-034009D456C9}"/>
          </ac:picMkLst>
        </pc:picChg>
        <pc:picChg chg="add mod">
          <ac:chgData name="Alex Pang" userId="b35f2c48-39e3-478c-863d-65bfd252d017" providerId="ADAL" clId="{17A0F09B-C675-4B90-96C2-3434CA1154EB}" dt="2022-12-29T02:13:33.301" v="3037" actId="14100"/>
          <ac:picMkLst>
            <pc:docMk/>
            <pc:sldMk cId="3087698390" sldId="346"/>
            <ac:picMk id="5" creationId="{47875939-DDDA-0401-31B9-B6406C914526}"/>
          </ac:picMkLst>
        </pc:picChg>
      </pc:sldChg>
      <pc:sldChg chg="addSp delSp modSp new mod">
        <pc:chgData name="Alex Pang" userId="b35f2c48-39e3-478c-863d-65bfd252d017" providerId="ADAL" clId="{17A0F09B-C675-4B90-96C2-3434CA1154EB}" dt="2022-12-29T02:14:18.400" v="3044"/>
        <pc:sldMkLst>
          <pc:docMk/>
          <pc:sldMk cId="2854438560" sldId="347"/>
        </pc:sldMkLst>
        <pc:spChg chg="mod">
          <ac:chgData name="Alex Pang" userId="b35f2c48-39e3-478c-863d-65bfd252d017" providerId="ADAL" clId="{17A0F09B-C675-4B90-96C2-3434CA1154EB}" dt="2022-12-29T02:14:18.400" v="3044"/>
          <ac:spMkLst>
            <pc:docMk/>
            <pc:sldMk cId="2854438560" sldId="347"/>
            <ac:spMk id="2" creationId="{D6A58C11-7C4C-A9E5-B5B9-DEFD1A444356}"/>
          </ac:spMkLst>
        </pc:spChg>
        <pc:spChg chg="del">
          <ac:chgData name="Alex Pang" userId="b35f2c48-39e3-478c-863d-65bfd252d017" providerId="ADAL" clId="{17A0F09B-C675-4B90-96C2-3434CA1154EB}" dt="2022-12-29T02:13:55.618" v="3040" actId="478"/>
          <ac:spMkLst>
            <pc:docMk/>
            <pc:sldMk cId="2854438560" sldId="347"/>
            <ac:spMk id="3" creationId="{501D6EBC-B68C-68DC-1D6F-E40A67906D38}"/>
          </ac:spMkLst>
        </pc:spChg>
        <pc:picChg chg="add mod">
          <ac:chgData name="Alex Pang" userId="b35f2c48-39e3-478c-863d-65bfd252d017" providerId="ADAL" clId="{17A0F09B-C675-4B90-96C2-3434CA1154EB}" dt="2022-12-29T02:13:56.151" v="3041"/>
          <ac:picMkLst>
            <pc:docMk/>
            <pc:sldMk cId="2854438560" sldId="347"/>
            <ac:picMk id="4" creationId="{31100096-F1D7-2196-177E-088DAC6BE691}"/>
          </ac:picMkLst>
        </pc:picChg>
        <pc:picChg chg="add mod">
          <ac:chgData name="Alex Pang" userId="b35f2c48-39e3-478c-863d-65bfd252d017" providerId="ADAL" clId="{17A0F09B-C675-4B90-96C2-3434CA1154EB}" dt="2022-12-29T02:14:07.886" v="3043" actId="1076"/>
          <ac:picMkLst>
            <pc:docMk/>
            <pc:sldMk cId="2854438560" sldId="347"/>
            <ac:picMk id="5" creationId="{8C765423-6283-0CB0-80EB-906C38C26C6D}"/>
          </ac:picMkLst>
        </pc:picChg>
      </pc:sldChg>
      <pc:sldChg chg="addSp delSp modSp new mod">
        <pc:chgData name="Alex Pang" userId="b35f2c48-39e3-478c-863d-65bfd252d017" providerId="ADAL" clId="{17A0F09B-C675-4B90-96C2-3434CA1154EB}" dt="2022-12-29T02:15:13.029" v="3082" actId="2711"/>
        <pc:sldMkLst>
          <pc:docMk/>
          <pc:sldMk cId="3359846455" sldId="348"/>
        </pc:sldMkLst>
        <pc:spChg chg="mod">
          <ac:chgData name="Alex Pang" userId="b35f2c48-39e3-478c-863d-65bfd252d017" providerId="ADAL" clId="{17A0F09B-C675-4B90-96C2-3434CA1154EB}" dt="2022-12-29T02:14:58.214" v="3080" actId="27636"/>
          <ac:spMkLst>
            <pc:docMk/>
            <pc:sldMk cId="3359846455" sldId="348"/>
            <ac:spMk id="2" creationId="{83E3014F-D358-0EB7-C1AF-1A36E18DC3DF}"/>
          </ac:spMkLst>
        </pc:spChg>
        <pc:spChg chg="del">
          <ac:chgData name="Alex Pang" userId="b35f2c48-39e3-478c-863d-65bfd252d017" providerId="ADAL" clId="{17A0F09B-C675-4B90-96C2-3434CA1154EB}" dt="2022-12-29T02:14:27.592" v="3046" actId="478"/>
          <ac:spMkLst>
            <pc:docMk/>
            <pc:sldMk cId="3359846455" sldId="348"/>
            <ac:spMk id="3" creationId="{C6B0C2CB-02EB-43D5-FAD6-03951C8C77BE}"/>
          </ac:spMkLst>
        </pc:spChg>
        <pc:spChg chg="add mod">
          <ac:chgData name="Alex Pang" userId="b35f2c48-39e3-478c-863d-65bfd252d017" providerId="ADAL" clId="{17A0F09B-C675-4B90-96C2-3434CA1154EB}" dt="2022-12-29T02:15:13.029" v="3082" actId="2711"/>
          <ac:spMkLst>
            <pc:docMk/>
            <pc:sldMk cId="3359846455" sldId="348"/>
            <ac:spMk id="5" creationId="{1313E56C-7456-E6BB-227E-4C72FA30698B}"/>
          </ac:spMkLst>
        </pc:spChg>
        <pc:picChg chg="add mod">
          <ac:chgData name="Alex Pang" userId="b35f2c48-39e3-478c-863d-65bfd252d017" providerId="ADAL" clId="{17A0F09B-C675-4B90-96C2-3434CA1154EB}" dt="2022-12-29T02:14:28.079" v="3047"/>
          <ac:picMkLst>
            <pc:docMk/>
            <pc:sldMk cId="3359846455" sldId="348"/>
            <ac:picMk id="4" creationId="{4FE2A06A-4AE4-FEFF-5312-7AF533FB31AF}"/>
          </ac:picMkLst>
        </pc:picChg>
      </pc:sldChg>
      <pc:sldChg chg="addSp delSp modSp new mod">
        <pc:chgData name="Alex Pang" userId="b35f2c48-39e3-478c-863d-65bfd252d017" providerId="ADAL" clId="{17A0F09B-C675-4B90-96C2-3434CA1154EB}" dt="2022-12-29T02:47:13.685" v="3785" actId="113"/>
        <pc:sldMkLst>
          <pc:docMk/>
          <pc:sldMk cId="1884943900" sldId="349"/>
        </pc:sldMkLst>
        <pc:spChg chg="mod">
          <ac:chgData name="Alex Pang" userId="b35f2c48-39e3-478c-863d-65bfd252d017" providerId="ADAL" clId="{17A0F09B-C675-4B90-96C2-3434CA1154EB}" dt="2022-12-29T02:16:35.590" v="3106" actId="20577"/>
          <ac:spMkLst>
            <pc:docMk/>
            <pc:sldMk cId="1884943900" sldId="349"/>
            <ac:spMk id="2" creationId="{2AD29AE8-171A-1E89-EBC2-0904F00A7662}"/>
          </ac:spMkLst>
        </pc:spChg>
        <pc:spChg chg="del">
          <ac:chgData name="Alex Pang" userId="b35f2c48-39e3-478c-863d-65bfd252d017" providerId="ADAL" clId="{17A0F09B-C675-4B90-96C2-3434CA1154EB}" dt="2022-12-29T02:16:46.871" v="3107" actId="478"/>
          <ac:spMkLst>
            <pc:docMk/>
            <pc:sldMk cId="1884943900" sldId="349"/>
            <ac:spMk id="3" creationId="{E1CBBB29-6198-DF78-7A4D-DABEC06908B9}"/>
          </ac:spMkLst>
        </pc:spChg>
        <pc:spChg chg="add mod">
          <ac:chgData name="Alex Pang" userId="b35f2c48-39e3-478c-863d-65bfd252d017" providerId="ADAL" clId="{17A0F09B-C675-4B90-96C2-3434CA1154EB}" dt="2022-12-29T02:47:13.685" v="3785" actId="113"/>
          <ac:spMkLst>
            <pc:docMk/>
            <pc:sldMk cId="1884943900" sldId="349"/>
            <ac:spMk id="5" creationId="{EF067243-92B3-77DD-8088-6F57033E533C}"/>
          </ac:spMkLst>
        </pc:spChg>
        <pc:picChg chg="add mod">
          <ac:chgData name="Alex Pang" userId="b35f2c48-39e3-478c-863d-65bfd252d017" providerId="ADAL" clId="{17A0F09B-C675-4B90-96C2-3434CA1154EB}" dt="2022-12-29T02:36:42.399" v="3614" actId="14100"/>
          <ac:picMkLst>
            <pc:docMk/>
            <pc:sldMk cId="1884943900" sldId="349"/>
            <ac:picMk id="4" creationId="{96D063D7-A485-3713-56BA-4EF66E7EADB4}"/>
          </ac:picMkLst>
        </pc:picChg>
      </pc:sldChg>
      <pc:sldChg chg="modSp add mod ord">
        <pc:chgData name="Alex Pang" userId="b35f2c48-39e3-478c-863d-65bfd252d017" providerId="ADAL" clId="{17A0F09B-C675-4B90-96C2-3434CA1154EB}" dt="2022-12-29T02:16:22.444" v="3087"/>
        <pc:sldMkLst>
          <pc:docMk/>
          <pc:sldMk cId="1902922508" sldId="350"/>
        </pc:sldMkLst>
        <pc:spChg chg="mod">
          <ac:chgData name="Alex Pang" userId="b35f2c48-39e3-478c-863d-65bfd252d017" providerId="ADAL" clId="{17A0F09B-C675-4B90-96C2-3434CA1154EB}" dt="2022-12-29T02:16:15.985" v="3085" actId="207"/>
          <ac:spMkLst>
            <pc:docMk/>
            <pc:sldMk cId="1902922508" sldId="350"/>
            <ac:spMk id="3" creationId="{1A3BE408-AB31-D17C-4359-42742CA8199F}"/>
          </ac:spMkLst>
        </pc:spChg>
      </pc:sldChg>
      <pc:sldChg chg="addSp modSp new mod ord modAnim">
        <pc:chgData name="Alex Pang" userId="b35f2c48-39e3-478c-863d-65bfd252d017" providerId="ADAL" clId="{17A0F09B-C675-4B90-96C2-3434CA1154EB}" dt="2022-12-29T02:48:24.821" v="3846" actId="1076"/>
        <pc:sldMkLst>
          <pc:docMk/>
          <pc:sldMk cId="3643734072" sldId="351"/>
        </pc:sldMkLst>
        <pc:spChg chg="mod">
          <ac:chgData name="Alex Pang" userId="b35f2c48-39e3-478c-863d-65bfd252d017" providerId="ADAL" clId="{17A0F09B-C675-4B90-96C2-3434CA1154EB}" dt="2022-12-29T02:20:56.008" v="3467" actId="20577"/>
          <ac:spMkLst>
            <pc:docMk/>
            <pc:sldMk cId="3643734072" sldId="351"/>
            <ac:spMk id="2" creationId="{A779F266-8B88-BF84-3A0F-DFECB71183A5}"/>
          </ac:spMkLst>
        </pc:spChg>
        <pc:spChg chg="mod">
          <ac:chgData name="Alex Pang" userId="b35f2c48-39e3-478c-863d-65bfd252d017" providerId="ADAL" clId="{17A0F09B-C675-4B90-96C2-3434CA1154EB}" dt="2022-12-29T02:48:24.821" v="3846" actId="1076"/>
          <ac:spMkLst>
            <pc:docMk/>
            <pc:sldMk cId="3643734072" sldId="351"/>
            <ac:spMk id="3" creationId="{5214E65B-8BFE-5C8A-401E-4FBD10E2B53A}"/>
          </ac:spMkLst>
        </pc:spChg>
        <pc:spChg chg="add mod">
          <ac:chgData name="Alex Pang" userId="b35f2c48-39e3-478c-863d-65bfd252d017" providerId="ADAL" clId="{17A0F09B-C675-4B90-96C2-3434CA1154EB}" dt="2022-12-29T02:47:41.754" v="3802" actId="20577"/>
          <ac:spMkLst>
            <pc:docMk/>
            <pc:sldMk cId="3643734072" sldId="351"/>
            <ac:spMk id="4" creationId="{74A02827-D433-06D8-6AAF-5B6BC7EFE151}"/>
          </ac:spMkLst>
        </pc:spChg>
        <pc:spChg chg="add mod">
          <ac:chgData name="Alex Pang" userId="b35f2c48-39e3-478c-863d-65bfd252d017" providerId="ADAL" clId="{17A0F09B-C675-4B90-96C2-3434CA1154EB}" dt="2022-12-29T02:47:57.752" v="3812" actId="14100"/>
          <ac:spMkLst>
            <pc:docMk/>
            <pc:sldMk cId="3643734072" sldId="351"/>
            <ac:spMk id="5" creationId="{4FC7D87F-2527-A6F7-8FE8-CFE8EDF6EA43}"/>
          </ac:spMkLst>
        </pc:spChg>
        <pc:spChg chg="add mod">
          <ac:chgData name="Alex Pang" userId="b35f2c48-39e3-478c-863d-65bfd252d017" providerId="ADAL" clId="{17A0F09B-C675-4B90-96C2-3434CA1154EB}" dt="2022-12-29T02:48:16.072" v="3844" actId="20577"/>
          <ac:spMkLst>
            <pc:docMk/>
            <pc:sldMk cId="3643734072" sldId="351"/>
            <ac:spMk id="6" creationId="{1DFDF7C8-33FA-61CC-823A-1EEE8EB7CFFF}"/>
          </ac:spMkLst>
        </pc:spChg>
        <pc:picChg chg="add mod">
          <ac:chgData name="Alex Pang" userId="b35f2c48-39e3-478c-863d-65bfd252d017" providerId="ADAL" clId="{17A0F09B-C675-4B90-96C2-3434CA1154EB}" dt="2022-12-29T02:47:49.295" v="3805" actId="1076"/>
          <ac:picMkLst>
            <pc:docMk/>
            <pc:sldMk cId="3643734072" sldId="351"/>
            <ac:picMk id="8" creationId="{C192716D-2611-1215-5FBE-8D6514638E8D}"/>
          </ac:picMkLst>
        </pc:picChg>
        <pc:picChg chg="add mod">
          <ac:chgData name="Alex Pang" userId="b35f2c48-39e3-478c-863d-65bfd252d017" providerId="ADAL" clId="{17A0F09B-C675-4B90-96C2-3434CA1154EB}" dt="2022-12-29T02:47:44.586" v="3803" actId="1076"/>
          <ac:picMkLst>
            <pc:docMk/>
            <pc:sldMk cId="3643734072" sldId="351"/>
            <ac:picMk id="10" creationId="{B35E8C27-AE04-A843-D236-8996DBA33114}"/>
          </ac:picMkLst>
        </pc:picChg>
        <pc:picChg chg="add mod">
          <ac:chgData name="Alex Pang" userId="b35f2c48-39e3-478c-863d-65bfd252d017" providerId="ADAL" clId="{17A0F09B-C675-4B90-96C2-3434CA1154EB}" dt="2022-12-29T02:48:21.177" v="3845" actId="1076"/>
          <ac:picMkLst>
            <pc:docMk/>
            <pc:sldMk cId="3643734072" sldId="351"/>
            <ac:picMk id="12" creationId="{80A4449C-2878-E3C7-55CC-53E17C605FD8}"/>
          </ac:picMkLst>
        </pc:picChg>
      </pc:sldChg>
      <pc:sldChg chg="addSp delSp modSp new mod">
        <pc:chgData name="Alex Pang" userId="b35f2c48-39e3-478c-863d-65bfd252d017" providerId="ADAL" clId="{17A0F09B-C675-4B90-96C2-3434CA1154EB}" dt="2022-12-29T03:07:15.880" v="4280" actId="1076"/>
        <pc:sldMkLst>
          <pc:docMk/>
          <pc:sldMk cId="3470020723" sldId="352"/>
        </pc:sldMkLst>
        <pc:spChg chg="mod">
          <ac:chgData name="Alex Pang" userId="b35f2c48-39e3-478c-863d-65bfd252d017" providerId="ADAL" clId="{17A0F09B-C675-4B90-96C2-3434CA1154EB}" dt="2022-12-29T03:04:11.284" v="4179" actId="20577"/>
          <ac:spMkLst>
            <pc:docMk/>
            <pc:sldMk cId="3470020723" sldId="352"/>
            <ac:spMk id="2" creationId="{3C686A0B-11C4-FB4E-61E5-017B0E76B0A8}"/>
          </ac:spMkLst>
        </pc:spChg>
        <pc:spChg chg="del">
          <ac:chgData name="Alex Pang" userId="b35f2c48-39e3-478c-863d-65bfd252d017" providerId="ADAL" clId="{17A0F09B-C675-4B90-96C2-3434CA1154EB}" dt="2022-12-29T03:03:39.009" v="4150" actId="478"/>
          <ac:spMkLst>
            <pc:docMk/>
            <pc:sldMk cId="3470020723" sldId="352"/>
            <ac:spMk id="3" creationId="{A028310B-FA05-460D-D94F-8154A598D16D}"/>
          </ac:spMkLst>
        </pc:spChg>
        <pc:spChg chg="mod">
          <ac:chgData name="Alex Pang" userId="b35f2c48-39e3-478c-863d-65bfd252d017" providerId="ADAL" clId="{17A0F09B-C675-4B90-96C2-3434CA1154EB}" dt="2022-12-29T03:03:40.321" v="4151"/>
          <ac:spMkLst>
            <pc:docMk/>
            <pc:sldMk cId="3470020723" sldId="352"/>
            <ac:spMk id="8" creationId="{142E4D95-37C2-9CB1-4134-6B3D1A92D58F}"/>
          </ac:spMkLst>
        </pc:spChg>
        <pc:spChg chg="mod">
          <ac:chgData name="Alex Pang" userId="b35f2c48-39e3-478c-863d-65bfd252d017" providerId="ADAL" clId="{17A0F09B-C675-4B90-96C2-3434CA1154EB}" dt="2022-12-29T03:03:40.321" v="4151"/>
          <ac:spMkLst>
            <pc:docMk/>
            <pc:sldMk cId="3470020723" sldId="352"/>
            <ac:spMk id="9" creationId="{65D69CE7-4B0C-4A68-4CF0-85D9F2C2075A}"/>
          </ac:spMkLst>
        </pc:spChg>
        <pc:spChg chg="add mod">
          <ac:chgData name="Alex Pang" userId="b35f2c48-39e3-478c-863d-65bfd252d017" providerId="ADAL" clId="{17A0F09B-C675-4B90-96C2-3434CA1154EB}" dt="2022-12-29T03:07:06.771" v="4278" actId="1076"/>
          <ac:spMkLst>
            <pc:docMk/>
            <pc:sldMk cId="3470020723" sldId="352"/>
            <ac:spMk id="10" creationId="{E7F5B0D0-E1B0-224B-7411-B1ACA3609A02}"/>
          </ac:spMkLst>
        </pc:spChg>
        <pc:spChg chg="add mod">
          <ac:chgData name="Alex Pang" userId="b35f2c48-39e3-478c-863d-65bfd252d017" providerId="ADAL" clId="{17A0F09B-C675-4B90-96C2-3434CA1154EB}" dt="2022-12-29T03:07:15.880" v="4280" actId="1076"/>
          <ac:spMkLst>
            <pc:docMk/>
            <pc:sldMk cId="3470020723" sldId="352"/>
            <ac:spMk id="11" creationId="{3763E721-D09B-68A2-D2AB-9C456097A60E}"/>
          </ac:spMkLst>
        </pc:spChg>
        <pc:grpChg chg="add del mod">
          <ac:chgData name="Alex Pang" userId="b35f2c48-39e3-478c-863d-65bfd252d017" providerId="ADAL" clId="{17A0F09B-C675-4B90-96C2-3434CA1154EB}" dt="2022-12-29T03:06:15.751" v="4260" actId="478"/>
          <ac:grpSpMkLst>
            <pc:docMk/>
            <pc:sldMk cId="3470020723" sldId="352"/>
            <ac:grpSpMk id="4" creationId="{63C12AEB-3078-8236-5665-7B77BDA56A7D}"/>
          </ac:grpSpMkLst>
        </pc:grpChg>
        <pc:picChg chg="mod">
          <ac:chgData name="Alex Pang" userId="b35f2c48-39e3-478c-863d-65bfd252d017" providerId="ADAL" clId="{17A0F09B-C675-4B90-96C2-3434CA1154EB}" dt="2022-12-29T03:03:40.321" v="4151"/>
          <ac:picMkLst>
            <pc:docMk/>
            <pc:sldMk cId="3470020723" sldId="352"/>
            <ac:picMk id="5" creationId="{BE84075C-EC41-54D2-32B2-AD5A820201F1}"/>
          </ac:picMkLst>
        </pc:picChg>
        <pc:picChg chg="mod">
          <ac:chgData name="Alex Pang" userId="b35f2c48-39e3-478c-863d-65bfd252d017" providerId="ADAL" clId="{17A0F09B-C675-4B90-96C2-3434CA1154EB}" dt="2022-12-29T03:03:40.321" v="4151"/>
          <ac:picMkLst>
            <pc:docMk/>
            <pc:sldMk cId="3470020723" sldId="352"/>
            <ac:picMk id="6" creationId="{DC31C08B-0203-A06E-8590-4D76A3402E7D}"/>
          </ac:picMkLst>
        </pc:picChg>
        <pc:picChg chg="mod">
          <ac:chgData name="Alex Pang" userId="b35f2c48-39e3-478c-863d-65bfd252d017" providerId="ADAL" clId="{17A0F09B-C675-4B90-96C2-3434CA1154EB}" dt="2022-12-29T03:03:40.321" v="4151"/>
          <ac:picMkLst>
            <pc:docMk/>
            <pc:sldMk cId="3470020723" sldId="352"/>
            <ac:picMk id="7" creationId="{21728F0E-5039-E1ED-1543-9DF0EC68A400}"/>
          </ac:picMkLst>
        </pc:picChg>
        <pc:picChg chg="add mod">
          <ac:chgData name="Alex Pang" userId="b35f2c48-39e3-478c-863d-65bfd252d017" providerId="ADAL" clId="{17A0F09B-C675-4B90-96C2-3434CA1154EB}" dt="2022-12-29T03:06:47.228" v="4262" actId="1076"/>
          <ac:picMkLst>
            <pc:docMk/>
            <pc:sldMk cId="3470020723" sldId="352"/>
            <ac:picMk id="13" creationId="{34F0893A-345C-EF64-64BB-4C62E1F7EFBF}"/>
          </ac:picMkLst>
        </pc:picChg>
      </pc:sldChg>
      <pc:sldChg chg="addSp delSp modSp new mod ord">
        <pc:chgData name="Alex Pang" userId="b35f2c48-39e3-478c-863d-65bfd252d017" providerId="ADAL" clId="{17A0F09B-C675-4B90-96C2-3434CA1154EB}" dt="2022-12-29T03:04:22.437" v="4183" actId="1076"/>
        <pc:sldMkLst>
          <pc:docMk/>
          <pc:sldMk cId="3008811750" sldId="353"/>
        </pc:sldMkLst>
        <pc:spChg chg="mod">
          <ac:chgData name="Alex Pang" userId="b35f2c48-39e3-478c-863d-65bfd252d017" providerId="ADAL" clId="{17A0F09B-C675-4B90-96C2-3434CA1154EB}" dt="2022-12-29T02:49:14.869" v="3900" actId="20577"/>
          <ac:spMkLst>
            <pc:docMk/>
            <pc:sldMk cId="3008811750" sldId="353"/>
            <ac:spMk id="2" creationId="{BF28B995-39E9-FD2C-30AD-83F915BB82DA}"/>
          </ac:spMkLst>
        </pc:spChg>
        <pc:spChg chg="del">
          <ac:chgData name="Alex Pang" userId="b35f2c48-39e3-478c-863d-65bfd252d017" providerId="ADAL" clId="{17A0F09B-C675-4B90-96C2-3434CA1154EB}" dt="2022-12-29T02:49:34.084" v="3901" actId="478"/>
          <ac:spMkLst>
            <pc:docMk/>
            <pc:sldMk cId="3008811750" sldId="353"/>
            <ac:spMk id="3" creationId="{B1B0CAD1-C096-D060-C66B-92258F4E12BC}"/>
          </ac:spMkLst>
        </pc:spChg>
        <pc:spChg chg="add mod">
          <ac:chgData name="Alex Pang" userId="b35f2c48-39e3-478c-863d-65bfd252d017" providerId="ADAL" clId="{17A0F09B-C675-4B90-96C2-3434CA1154EB}" dt="2022-12-29T03:04:16.744" v="4180" actId="1076"/>
          <ac:spMkLst>
            <pc:docMk/>
            <pc:sldMk cId="3008811750" sldId="353"/>
            <ac:spMk id="10" creationId="{969C4DE7-34D8-037E-95E6-688034759C6A}"/>
          </ac:spMkLst>
        </pc:spChg>
        <pc:picChg chg="add del mod">
          <ac:chgData name="Alex Pang" userId="b35f2c48-39e3-478c-863d-65bfd252d017" providerId="ADAL" clId="{17A0F09B-C675-4B90-96C2-3434CA1154EB}" dt="2022-12-29T02:51:29.285" v="3913" actId="478"/>
          <ac:picMkLst>
            <pc:docMk/>
            <pc:sldMk cId="3008811750" sldId="353"/>
            <ac:picMk id="4" creationId="{8C910181-C273-3DA0-F061-343D44B36A4B}"/>
          </ac:picMkLst>
        </pc:picChg>
        <pc:picChg chg="add mod">
          <ac:chgData name="Alex Pang" userId="b35f2c48-39e3-478c-863d-65bfd252d017" providerId="ADAL" clId="{17A0F09B-C675-4B90-96C2-3434CA1154EB}" dt="2022-12-29T03:04:18.690" v="4181" actId="1076"/>
          <ac:picMkLst>
            <pc:docMk/>
            <pc:sldMk cId="3008811750" sldId="353"/>
            <ac:picMk id="5" creationId="{C9D93BCF-BE52-0A60-A729-57188DD56EE4}"/>
          </ac:picMkLst>
        </pc:picChg>
        <pc:picChg chg="add mod">
          <ac:chgData name="Alex Pang" userId="b35f2c48-39e3-478c-863d-65bfd252d017" providerId="ADAL" clId="{17A0F09B-C675-4B90-96C2-3434CA1154EB}" dt="2022-12-29T03:04:22.437" v="4183" actId="1076"/>
          <ac:picMkLst>
            <pc:docMk/>
            <pc:sldMk cId="3008811750" sldId="353"/>
            <ac:picMk id="7" creationId="{17A50494-4C58-6CA8-5AD5-971936FDBF97}"/>
          </ac:picMkLst>
        </pc:picChg>
        <pc:picChg chg="add mod">
          <ac:chgData name="Alex Pang" userId="b35f2c48-39e3-478c-863d-65bfd252d017" providerId="ADAL" clId="{17A0F09B-C675-4B90-96C2-3434CA1154EB}" dt="2022-12-29T03:04:19.988" v="4182" actId="1076"/>
          <ac:picMkLst>
            <pc:docMk/>
            <pc:sldMk cId="3008811750" sldId="353"/>
            <ac:picMk id="9" creationId="{556E201B-34E6-B5EF-15DA-88E54BDDB132}"/>
          </ac:picMkLst>
        </pc:picChg>
      </pc:sldChg>
      <pc:sldChg chg="addSp delSp modSp new mod">
        <pc:chgData name="Alex Pang" userId="b35f2c48-39e3-478c-863d-65bfd252d017" providerId="ADAL" clId="{17A0F09B-C675-4B90-96C2-3434CA1154EB}" dt="2022-12-29T03:08:35.163" v="4292" actId="1076"/>
        <pc:sldMkLst>
          <pc:docMk/>
          <pc:sldMk cId="2584441411" sldId="354"/>
        </pc:sldMkLst>
        <pc:spChg chg="mod">
          <ac:chgData name="Alex Pang" userId="b35f2c48-39e3-478c-863d-65bfd252d017" providerId="ADAL" clId="{17A0F09B-C675-4B90-96C2-3434CA1154EB}" dt="2022-12-29T03:07:48.628" v="4282"/>
          <ac:spMkLst>
            <pc:docMk/>
            <pc:sldMk cId="2584441411" sldId="354"/>
            <ac:spMk id="2" creationId="{413137CD-56B6-7A8A-4C93-7B0660B6AD40}"/>
          </ac:spMkLst>
        </pc:spChg>
        <pc:spChg chg="del">
          <ac:chgData name="Alex Pang" userId="b35f2c48-39e3-478c-863d-65bfd252d017" providerId="ADAL" clId="{17A0F09B-C675-4B90-96C2-3434CA1154EB}" dt="2022-12-29T03:07:59.262" v="4283" actId="478"/>
          <ac:spMkLst>
            <pc:docMk/>
            <pc:sldMk cId="2584441411" sldId="354"/>
            <ac:spMk id="3" creationId="{D573C349-595A-793E-F696-E6FA3F8BC692}"/>
          </ac:spMkLst>
        </pc:spChg>
        <pc:spChg chg="add mod">
          <ac:chgData name="Alex Pang" userId="b35f2c48-39e3-478c-863d-65bfd252d017" providerId="ADAL" clId="{17A0F09B-C675-4B90-96C2-3434CA1154EB}" dt="2022-12-29T03:08:26.295" v="4290" actId="1076"/>
          <ac:spMkLst>
            <pc:docMk/>
            <pc:sldMk cId="2584441411" sldId="354"/>
            <ac:spMk id="8" creationId="{AAC0D449-43CA-595D-0888-767219E8694E}"/>
          </ac:spMkLst>
        </pc:spChg>
        <pc:spChg chg="add mod">
          <ac:chgData name="Alex Pang" userId="b35f2c48-39e3-478c-863d-65bfd252d017" providerId="ADAL" clId="{17A0F09B-C675-4B90-96C2-3434CA1154EB}" dt="2022-12-29T03:08:35.163" v="4292" actId="1076"/>
          <ac:spMkLst>
            <pc:docMk/>
            <pc:sldMk cId="2584441411" sldId="354"/>
            <ac:spMk id="9" creationId="{A16F3E04-7DBF-2690-5389-9FA24A8960F0}"/>
          </ac:spMkLst>
        </pc:spChg>
        <pc:grpChg chg="add mod">
          <ac:chgData name="Alex Pang" userId="b35f2c48-39e3-478c-863d-65bfd252d017" providerId="ADAL" clId="{17A0F09B-C675-4B90-96C2-3434CA1154EB}" dt="2022-12-29T03:08:12.098" v="4287" actId="1076"/>
          <ac:grpSpMkLst>
            <pc:docMk/>
            <pc:sldMk cId="2584441411" sldId="354"/>
            <ac:grpSpMk id="4" creationId="{F2D42C0C-B5D9-9D3C-E7EA-6FBC68F6AA37}"/>
          </ac:grpSpMkLst>
        </pc:grpChg>
        <pc:picChg chg="mod">
          <ac:chgData name="Alex Pang" userId="b35f2c48-39e3-478c-863d-65bfd252d017" providerId="ADAL" clId="{17A0F09B-C675-4B90-96C2-3434CA1154EB}" dt="2022-12-29T03:07:59.756" v="4284"/>
          <ac:picMkLst>
            <pc:docMk/>
            <pc:sldMk cId="2584441411" sldId="354"/>
            <ac:picMk id="5" creationId="{6B7141D5-6C2A-10AE-CEBD-625F73C266B0}"/>
          </ac:picMkLst>
        </pc:picChg>
        <pc:picChg chg="mod">
          <ac:chgData name="Alex Pang" userId="b35f2c48-39e3-478c-863d-65bfd252d017" providerId="ADAL" clId="{17A0F09B-C675-4B90-96C2-3434CA1154EB}" dt="2022-12-29T03:07:59.756" v="4284"/>
          <ac:picMkLst>
            <pc:docMk/>
            <pc:sldMk cId="2584441411" sldId="354"/>
            <ac:picMk id="6" creationId="{46685903-38F6-BBD5-9BCA-6E4E0D1328E5}"/>
          </ac:picMkLst>
        </pc:picChg>
        <pc:picChg chg="add mod">
          <ac:chgData name="Alex Pang" userId="b35f2c48-39e3-478c-863d-65bfd252d017" providerId="ADAL" clId="{17A0F09B-C675-4B90-96C2-3434CA1154EB}" dt="2022-12-29T03:08:15.526" v="4288" actId="1076"/>
          <ac:picMkLst>
            <pc:docMk/>
            <pc:sldMk cId="2584441411" sldId="354"/>
            <ac:picMk id="7" creationId="{822826A4-E1C1-CAAD-5327-3F2DD470857C}"/>
          </ac:picMkLst>
        </pc:picChg>
      </pc:sldChg>
      <pc:sldChg chg="addSp delSp modSp new mod modAnim">
        <pc:chgData name="Alex Pang" userId="b35f2c48-39e3-478c-863d-65bfd252d017" providerId="ADAL" clId="{17A0F09B-C675-4B90-96C2-3434CA1154EB}" dt="2022-12-29T03:16:46.957" v="4465"/>
        <pc:sldMkLst>
          <pc:docMk/>
          <pc:sldMk cId="2966931033" sldId="355"/>
        </pc:sldMkLst>
        <pc:spChg chg="mod">
          <ac:chgData name="Alex Pang" userId="b35f2c48-39e3-478c-863d-65bfd252d017" providerId="ADAL" clId="{17A0F09B-C675-4B90-96C2-3434CA1154EB}" dt="2022-12-29T03:14:06.550" v="4442" actId="20577"/>
          <ac:spMkLst>
            <pc:docMk/>
            <pc:sldMk cId="2966931033" sldId="355"/>
            <ac:spMk id="2" creationId="{3469A940-3EA2-C2FC-E6A6-BF6181A998B9}"/>
          </ac:spMkLst>
        </pc:spChg>
        <pc:spChg chg="del">
          <ac:chgData name="Alex Pang" userId="b35f2c48-39e3-478c-863d-65bfd252d017" providerId="ADAL" clId="{17A0F09B-C675-4B90-96C2-3434CA1154EB}" dt="2022-12-29T03:09:33.434" v="4316" actId="478"/>
          <ac:spMkLst>
            <pc:docMk/>
            <pc:sldMk cId="2966931033" sldId="355"/>
            <ac:spMk id="3" creationId="{5E6F088C-40E2-DF2B-9363-470877A3EFC1}"/>
          </ac:spMkLst>
        </pc:spChg>
        <pc:picChg chg="add mod">
          <ac:chgData name="Alex Pang" userId="b35f2c48-39e3-478c-863d-65bfd252d017" providerId="ADAL" clId="{17A0F09B-C675-4B90-96C2-3434CA1154EB}" dt="2022-12-29T03:15:30.050" v="4449" actId="1076"/>
          <ac:picMkLst>
            <pc:docMk/>
            <pc:sldMk cId="2966931033" sldId="355"/>
            <ac:picMk id="5" creationId="{5893C854-2D47-1C2F-FB6E-98B6085EA390}"/>
          </ac:picMkLst>
        </pc:picChg>
        <pc:picChg chg="add del mod">
          <ac:chgData name="Alex Pang" userId="b35f2c48-39e3-478c-863d-65bfd252d017" providerId="ADAL" clId="{17A0F09B-C675-4B90-96C2-3434CA1154EB}" dt="2022-12-29T03:15:58.372" v="4455" actId="478"/>
          <ac:picMkLst>
            <pc:docMk/>
            <pc:sldMk cId="2966931033" sldId="355"/>
            <ac:picMk id="6" creationId="{024D9D1E-12D7-7AA2-AE40-61D817BF30E2}"/>
          </ac:picMkLst>
        </pc:picChg>
        <pc:picChg chg="add mod">
          <ac:chgData name="Alex Pang" userId="b35f2c48-39e3-478c-863d-65bfd252d017" providerId="ADAL" clId="{17A0F09B-C675-4B90-96C2-3434CA1154EB}" dt="2022-12-29T03:16:31.676" v="4463" actId="14100"/>
          <ac:picMkLst>
            <pc:docMk/>
            <pc:sldMk cId="2966931033" sldId="355"/>
            <ac:picMk id="7" creationId="{5D949282-6A17-6CC5-801E-6DB7E589B71C}"/>
          </ac:picMkLst>
        </pc:picChg>
        <pc:picChg chg="add del mod">
          <ac:chgData name="Alex Pang" userId="b35f2c48-39e3-478c-863d-65bfd252d017" providerId="ADAL" clId="{17A0F09B-C675-4B90-96C2-3434CA1154EB}" dt="2022-12-29T03:15:58.372" v="4455" actId="478"/>
          <ac:picMkLst>
            <pc:docMk/>
            <pc:sldMk cId="2966931033" sldId="355"/>
            <ac:picMk id="1026" creationId="{F5D003C4-392F-AE2B-CF9E-8B9B02B35ED0}"/>
          </ac:picMkLst>
        </pc:picChg>
        <pc:picChg chg="add mod">
          <ac:chgData name="Alex Pang" userId="b35f2c48-39e3-478c-863d-65bfd252d017" providerId="ADAL" clId="{17A0F09B-C675-4B90-96C2-3434CA1154EB}" dt="2022-12-29T03:16:16.456" v="4459" actId="14100"/>
          <ac:picMkLst>
            <pc:docMk/>
            <pc:sldMk cId="2966931033" sldId="355"/>
            <ac:picMk id="1028" creationId="{D58516D4-9562-9DB0-98AA-A920ADA2C866}"/>
          </ac:picMkLst>
        </pc:picChg>
      </pc:sldChg>
    </pc:docChg>
  </pc:docChgLst>
  <pc:docChgLst>
    <pc:chgData name="Alex Pang" userId="b35f2c48-39e3-478c-863d-65bfd252d017" providerId="ADAL" clId="{909E3546-15DB-42FB-9C08-9BA816F6F6A2}"/>
    <pc:docChg chg="undo custSel addSld delSld modSld">
      <pc:chgData name="Alex Pang" userId="b35f2c48-39e3-478c-863d-65bfd252d017" providerId="ADAL" clId="{909E3546-15DB-42FB-9C08-9BA816F6F6A2}" dt="2022-09-18T18:30:41.951" v="43"/>
      <pc:docMkLst>
        <pc:docMk/>
      </pc:docMkLst>
      <pc:sldChg chg="delSp add setBg delDesignElem">
        <pc:chgData name="Alex Pang" userId="b35f2c48-39e3-478c-863d-65bfd252d017" providerId="ADAL" clId="{909E3546-15DB-42FB-9C08-9BA816F6F6A2}" dt="2022-09-18T18:30:41.951" v="43"/>
        <pc:sldMkLst>
          <pc:docMk/>
          <pc:sldMk cId="2027901624" sldId="272"/>
        </pc:sldMkLst>
        <pc:spChg chg="del">
          <ac:chgData name="Alex Pang" userId="b35f2c48-39e3-478c-863d-65bfd252d017" providerId="ADAL" clId="{909E3546-15DB-42FB-9C08-9BA816F6F6A2}" dt="2022-09-18T18:30:41.951" v="43"/>
          <ac:spMkLst>
            <pc:docMk/>
            <pc:sldMk cId="2027901624" sldId="272"/>
            <ac:spMk id="22" creationId="{6753252F-4873-4F63-801D-CC719279A7D5}"/>
          </ac:spMkLst>
        </pc:spChg>
        <pc:spChg chg="del">
          <ac:chgData name="Alex Pang" userId="b35f2c48-39e3-478c-863d-65bfd252d017" providerId="ADAL" clId="{909E3546-15DB-42FB-9C08-9BA816F6F6A2}" dt="2022-09-18T18:30:41.951" v="43"/>
          <ac:spMkLst>
            <pc:docMk/>
            <pc:sldMk cId="2027901624" sldId="272"/>
            <ac:spMk id="23" creationId="{047C8CCB-F95D-4249-92DD-651249D3535A}"/>
          </ac:spMkLst>
        </pc:spChg>
      </pc:sldChg>
      <pc:sldChg chg="add del">
        <pc:chgData name="Alex Pang" userId="b35f2c48-39e3-478c-863d-65bfd252d017" providerId="ADAL" clId="{909E3546-15DB-42FB-9C08-9BA816F6F6A2}" dt="2022-09-18T18:30:20.886" v="39" actId="47"/>
        <pc:sldMkLst>
          <pc:docMk/>
          <pc:sldMk cId="2325233749" sldId="322"/>
        </pc:sldMkLst>
      </pc:sldChg>
      <pc:sldChg chg="add del">
        <pc:chgData name="Alex Pang" userId="b35f2c48-39e3-478c-863d-65bfd252d017" providerId="ADAL" clId="{909E3546-15DB-42FB-9C08-9BA816F6F6A2}" dt="2022-09-18T18:30:21.637" v="40" actId="47"/>
        <pc:sldMkLst>
          <pc:docMk/>
          <pc:sldMk cId="2835858480" sldId="323"/>
        </pc:sldMkLst>
      </pc:sldChg>
      <pc:sldChg chg="add del">
        <pc:chgData name="Alex Pang" userId="b35f2c48-39e3-478c-863d-65bfd252d017" providerId="ADAL" clId="{909E3546-15DB-42FB-9C08-9BA816F6F6A2}" dt="2022-09-18T18:30:22.704" v="41" actId="47"/>
        <pc:sldMkLst>
          <pc:docMk/>
          <pc:sldMk cId="440738146" sldId="324"/>
        </pc:sldMkLst>
      </pc:sldChg>
      <pc:sldChg chg="del">
        <pc:chgData name="Alex Pang" userId="b35f2c48-39e3-478c-863d-65bfd252d017" providerId="ADAL" clId="{909E3546-15DB-42FB-9C08-9BA816F6F6A2}" dt="2022-09-18T18:30:13.784" v="0" actId="47"/>
        <pc:sldMkLst>
          <pc:docMk/>
          <pc:sldMk cId="1019846468" sldId="325"/>
        </pc:sldMkLst>
      </pc:sldChg>
      <pc:sldChg chg="del">
        <pc:chgData name="Alex Pang" userId="b35f2c48-39e3-478c-863d-65bfd252d017" providerId="ADAL" clId="{909E3546-15DB-42FB-9C08-9BA816F6F6A2}" dt="2022-09-18T18:30:14.027" v="1" actId="47"/>
        <pc:sldMkLst>
          <pc:docMk/>
          <pc:sldMk cId="3215368230" sldId="326"/>
        </pc:sldMkLst>
      </pc:sldChg>
      <pc:sldChg chg="del">
        <pc:chgData name="Alex Pang" userId="b35f2c48-39e3-478c-863d-65bfd252d017" providerId="ADAL" clId="{909E3546-15DB-42FB-9C08-9BA816F6F6A2}" dt="2022-09-18T18:30:14.238" v="2" actId="47"/>
        <pc:sldMkLst>
          <pc:docMk/>
          <pc:sldMk cId="2346776097" sldId="327"/>
        </pc:sldMkLst>
      </pc:sldChg>
      <pc:sldChg chg="del">
        <pc:chgData name="Alex Pang" userId="b35f2c48-39e3-478c-863d-65bfd252d017" providerId="ADAL" clId="{909E3546-15DB-42FB-9C08-9BA816F6F6A2}" dt="2022-09-18T18:30:14.464" v="3" actId="47"/>
        <pc:sldMkLst>
          <pc:docMk/>
          <pc:sldMk cId="1052505128" sldId="328"/>
        </pc:sldMkLst>
      </pc:sldChg>
      <pc:sldChg chg="del">
        <pc:chgData name="Alex Pang" userId="b35f2c48-39e3-478c-863d-65bfd252d017" providerId="ADAL" clId="{909E3546-15DB-42FB-9C08-9BA816F6F6A2}" dt="2022-09-18T18:30:14.663" v="4" actId="47"/>
        <pc:sldMkLst>
          <pc:docMk/>
          <pc:sldMk cId="2347875043" sldId="329"/>
        </pc:sldMkLst>
      </pc:sldChg>
      <pc:sldChg chg="del">
        <pc:chgData name="Alex Pang" userId="b35f2c48-39e3-478c-863d-65bfd252d017" providerId="ADAL" clId="{909E3546-15DB-42FB-9C08-9BA816F6F6A2}" dt="2022-09-18T18:30:14.871" v="5" actId="47"/>
        <pc:sldMkLst>
          <pc:docMk/>
          <pc:sldMk cId="3852677050" sldId="330"/>
        </pc:sldMkLst>
      </pc:sldChg>
      <pc:sldChg chg="del">
        <pc:chgData name="Alex Pang" userId="b35f2c48-39e3-478c-863d-65bfd252d017" providerId="ADAL" clId="{909E3546-15DB-42FB-9C08-9BA816F6F6A2}" dt="2022-09-18T18:30:15.336" v="7" actId="47"/>
        <pc:sldMkLst>
          <pc:docMk/>
          <pc:sldMk cId="2230433526" sldId="331"/>
        </pc:sldMkLst>
      </pc:sldChg>
      <pc:sldChg chg="del">
        <pc:chgData name="Alex Pang" userId="b35f2c48-39e3-478c-863d-65bfd252d017" providerId="ADAL" clId="{909E3546-15DB-42FB-9C08-9BA816F6F6A2}" dt="2022-09-18T18:30:15.063" v="6" actId="47"/>
        <pc:sldMkLst>
          <pc:docMk/>
          <pc:sldMk cId="802670870" sldId="332"/>
        </pc:sldMkLst>
      </pc:sldChg>
      <pc:sldChg chg="del">
        <pc:chgData name="Alex Pang" userId="b35f2c48-39e3-478c-863d-65bfd252d017" providerId="ADAL" clId="{909E3546-15DB-42FB-9C08-9BA816F6F6A2}" dt="2022-09-18T18:30:15.587" v="8" actId="47"/>
        <pc:sldMkLst>
          <pc:docMk/>
          <pc:sldMk cId="1432138545" sldId="333"/>
        </pc:sldMkLst>
      </pc:sldChg>
      <pc:sldChg chg="del">
        <pc:chgData name="Alex Pang" userId="b35f2c48-39e3-478c-863d-65bfd252d017" providerId="ADAL" clId="{909E3546-15DB-42FB-9C08-9BA816F6F6A2}" dt="2022-09-18T18:30:15.775" v="9" actId="47"/>
        <pc:sldMkLst>
          <pc:docMk/>
          <pc:sldMk cId="1558643697" sldId="334"/>
        </pc:sldMkLst>
      </pc:sldChg>
      <pc:sldChg chg="del">
        <pc:chgData name="Alex Pang" userId="b35f2c48-39e3-478c-863d-65bfd252d017" providerId="ADAL" clId="{909E3546-15DB-42FB-9C08-9BA816F6F6A2}" dt="2022-09-18T18:30:16.335" v="10" actId="47"/>
        <pc:sldMkLst>
          <pc:docMk/>
          <pc:sldMk cId="262199207" sldId="335"/>
        </pc:sldMkLst>
      </pc:sldChg>
      <pc:sldChg chg="del">
        <pc:chgData name="Alex Pang" userId="b35f2c48-39e3-478c-863d-65bfd252d017" providerId="ADAL" clId="{909E3546-15DB-42FB-9C08-9BA816F6F6A2}" dt="2022-09-18T18:30:16.349" v="11" actId="47"/>
        <pc:sldMkLst>
          <pc:docMk/>
          <pc:sldMk cId="3012469842" sldId="336"/>
        </pc:sldMkLst>
      </pc:sldChg>
      <pc:sldChg chg="del">
        <pc:chgData name="Alex Pang" userId="b35f2c48-39e3-478c-863d-65bfd252d017" providerId="ADAL" clId="{909E3546-15DB-42FB-9C08-9BA816F6F6A2}" dt="2022-09-18T18:30:16.371" v="12" actId="47"/>
        <pc:sldMkLst>
          <pc:docMk/>
          <pc:sldMk cId="2968915039" sldId="337"/>
        </pc:sldMkLst>
      </pc:sldChg>
      <pc:sldChg chg="del">
        <pc:chgData name="Alex Pang" userId="b35f2c48-39e3-478c-863d-65bfd252d017" providerId="ADAL" clId="{909E3546-15DB-42FB-9C08-9BA816F6F6A2}" dt="2022-09-18T18:30:16.394" v="13" actId="47"/>
        <pc:sldMkLst>
          <pc:docMk/>
          <pc:sldMk cId="4237800745" sldId="338"/>
        </pc:sldMkLst>
      </pc:sldChg>
      <pc:sldChg chg="del">
        <pc:chgData name="Alex Pang" userId="b35f2c48-39e3-478c-863d-65bfd252d017" providerId="ADAL" clId="{909E3546-15DB-42FB-9C08-9BA816F6F6A2}" dt="2022-09-18T18:30:16.484" v="15" actId="47"/>
        <pc:sldMkLst>
          <pc:docMk/>
          <pc:sldMk cId="3497691800" sldId="339"/>
        </pc:sldMkLst>
      </pc:sldChg>
      <pc:sldChg chg="del">
        <pc:chgData name="Alex Pang" userId="b35f2c48-39e3-478c-863d-65bfd252d017" providerId="ADAL" clId="{909E3546-15DB-42FB-9C08-9BA816F6F6A2}" dt="2022-09-18T18:30:16.439" v="14" actId="47"/>
        <pc:sldMkLst>
          <pc:docMk/>
          <pc:sldMk cId="202381656" sldId="340"/>
        </pc:sldMkLst>
      </pc:sldChg>
      <pc:sldChg chg="del">
        <pc:chgData name="Alex Pang" userId="b35f2c48-39e3-478c-863d-65bfd252d017" providerId="ADAL" clId="{909E3546-15DB-42FB-9C08-9BA816F6F6A2}" dt="2022-09-18T18:30:16.522" v="16" actId="47"/>
        <pc:sldMkLst>
          <pc:docMk/>
          <pc:sldMk cId="2874785885" sldId="341"/>
        </pc:sldMkLst>
      </pc:sldChg>
      <pc:sldChg chg="del">
        <pc:chgData name="Alex Pang" userId="b35f2c48-39e3-478c-863d-65bfd252d017" providerId="ADAL" clId="{909E3546-15DB-42FB-9C08-9BA816F6F6A2}" dt="2022-09-18T18:30:16.616" v="17" actId="47"/>
        <pc:sldMkLst>
          <pc:docMk/>
          <pc:sldMk cId="1193652432" sldId="342"/>
        </pc:sldMkLst>
      </pc:sldChg>
      <pc:sldChg chg="del">
        <pc:chgData name="Alex Pang" userId="b35f2c48-39e3-478c-863d-65bfd252d017" providerId="ADAL" clId="{909E3546-15DB-42FB-9C08-9BA816F6F6A2}" dt="2022-09-18T18:30:16.644" v="18" actId="47"/>
        <pc:sldMkLst>
          <pc:docMk/>
          <pc:sldMk cId="1633324970" sldId="343"/>
        </pc:sldMkLst>
      </pc:sldChg>
      <pc:sldChg chg="del">
        <pc:chgData name="Alex Pang" userId="b35f2c48-39e3-478c-863d-65bfd252d017" providerId="ADAL" clId="{909E3546-15DB-42FB-9C08-9BA816F6F6A2}" dt="2022-09-18T18:30:16.657" v="19" actId="47"/>
        <pc:sldMkLst>
          <pc:docMk/>
          <pc:sldMk cId="192276634" sldId="344"/>
        </pc:sldMkLst>
      </pc:sldChg>
      <pc:sldChg chg="del">
        <pc:chgData name="Alex Pang" userId="b35f2c48-39e3-478c-863d-65bfd252d017" providerId="ADAL" clId="{909E3546-15DB-42FB-9C08-9BA816F6F6A2}" dt="2022-09-18T18:30:16.848" v="21" actId="47"/>
        <pc:sldMkLst>
          <pc:docMk/>
          <pc:sldMk cId="2067816779" sldId="345"/>
        </pc:sldMkLst>
      </pc:sldChg>
      <pc:sldChg chg="del">
        <pc:chgData name="Alex Pang" userId="b35f2c48-39e3-478c-863d-65bfd252d017" providerId="ADAL" clId="{909E3546-15DB-42FB-9C08-9BA816F6F6A2}" dt="2022-09-18T18:30:16.705" v="20" actId="47"/>
        <pc:sldMkLst>
          <pc:docMk/>
          <pc:sldMk cId="2731855837" sldId="346"/>
        </pc:sldMkLst>
      </pc:sldChg>
      <pc:sldChg chg="del">
        <pc:chgData name="Alex Pang" userId="b35f2c48-39e3-478c-863d-65bfd252d017" providerId="ADAL" clId="{909E3546-15DB-42FB-9C08-9BA816F6F6A2}" dt="2022-09-18T18:30:16.987" v="22" actId="47"/>
        <pc:sldMkLst>
          <pc:docMk/>
          <pc:sldMk cId="3502090234" sldId="347"/>
        </pc:sldMkLst>
      </pc:sldChg>
      <pc:sldChg chg="del">
        <pc:chgData name="Alex Pang" userId="b35f2c48-39e3-478c-863d-65bfd252d017" providerId="ADAL" clId="{909E3546-15DB-42FB-9C08-9BA816F6F6A2}" dt="2022-09-18T18:30:17.647" v="23" actId="47"/>
        <pc:sldMkLst>
          <pc:docMk/>
          <pc:sldMk cId="66439740" sldId="349"/>
        </pc:sldMkLst>
      </pc:sldChg>
      <pc:sldChg chg="del">
        <pc:chgData name="Alex Pang" userId="b35f2c48-39e3-478c-863d-65bfd252d017" providerId="ADAL" clId="{909E3546-15DB-42FB-9C08-9BA816F6F6A2}" dt="2022-09-18T18:30:18.163" v="24" actId="47"/>
        <pc:sldMkLst>
          <pc:docMk/>
          <pc:sldMk cId="2803912833" sldId="350"/>
        </pc:sldMkLst>
      </pc:sldChg>
      <pc:sldChg chg="del">
        <pc:chgData name="Alex Pang" userId="b35f2c48-39e3-478c-863d-65bfd252d017" providerId="ADAL" clId="{909E3546-15DB-42FB-9C08-9BA816F6F6A2}" dt="2022-09-18T18:30:18.197" v="25" actId="47"/>
        <pc:sldMkLst>
          <pc:docMk/>
          <pc:sldMk cId="690960651" sldId="351"/>
        </pc:sldMkLst>
      </pc:sldChg>
      <pc:sldChg chg="del">
        <pc:chgData name="Alex Pang" userId="b35f2c48-39e3-478c-863d-65bfd252d017" providerId="ADAL" clId="{909E3546-15DB-42FB-9C08-9BA816F6F6A2}" dt="2022-09-18T18:30:18.214" v="26" actId="47"/>
        <pc:sldMkLst>
          <pc:docMk/>
          <pc:sldMk cId="166727519" sldId="352"/>
        </pc:sldMkLst>
      </pc:sldChg>
      <pc:sldChg chg="del">
        <pc:chgData name="Alex Pang" userId="b35f2c48-39e3-478c-863d-65bfd252d017" providerId="ADAL" clId="{909E3546-15DB-42FB-9C08-9BA816F6F6A2}" dt="2022-09-18T18:30:18.260" v="27" actId="47"/>
        <pc:sldMkLst>
          <pc:docMk/>
          <pc:sldMk cId="3671846862" sldId="353"/>
        </pc:sldMkLst>
      </pc:sldChg>
      <pc:sldChg chg="del">
        <pc:chgData name="Alex Pang" userId="b35f2c48-39e3-478c-863d-65bfd252d017" providerId="ADAL" clId="{909E3546-15DB-42FB-9C08-9BA816F6F6A2}" dt="2022-09-18T18:30:18.295" v="28" actId="47"/>
        <pc:sldMkLst>
          <pc:docMk/>
          <pc:sldMk cId="3853725608" sldId="354"/>
        </pc:sldMkLst>
      </pc:sldChg>
      <pc:sldChg chg="del">
        <pc:chgData name="Alex Pang" userId="b35f2c48-39e3-478c-863d-65bfd252d017" providerId="ADAL" clId="{909E3546-15DB-42FB-9C08-9BA816F6F6A2}" dt="2022-09-18T18:30:18.365" v="30" actId="47"/>
        <pc:sldMkLst>
          <pc:docMk/>
          <pc:sldMk cId="3158765777" sldId="355"/>
        </pc:sldMkLst>
      </pc:sldChg>
      <pc:sldChg chg="del">
        <pc:chgData name="Alex Pang" userId="b35f2c48-39e3-478c-863d-65bfd252d017" providerId="ADAL" clId="{909E3546-15DB-42FB-9C08-9BA816F6F6A2}" dt="2022-09-18T18:30:18.329" v="29" actId="47"/>
        <pc:sldMkLst>
          <pc:docMk/>
          <pc:sldMk cId="2166567808" sldId="356"/>
        </pc:sldMkLst>
      </pc:sldChg>
      <pc:sldChg chg="del">
        <pc:chgData name="Alex Pang" userId="b35f2c48-39e3-478c-863d-65bfd252d017" providerId="ADAL" clId="{909E3546-15DB-42FB-9C08-9BA816F6F6A2}" dt="2022-09-18T18:30:18.479" v="34" actId="47"/>
        <pc:sldMkLst>
          <pc:docMk/>
          <pc:sldMk cId="1307634338" sldId="357"/>
        </pc:sldMkLst>
      </pc:sldChg>
      <pc:sldChg chg="del">
        <pc:chgData name="Alex Pang" userId="b35f2c48-39e3-478c-863d-65bfd252d017" providerId="ADAL" clId="{909E3546-15DB-42FB-9C08-9BA816F6F6A2}" dt="2022-09-18T18:30:18.391" v="31" actId="47"/>
        <pc:sldMkLst>
          <pc:docMk/>
          <pc:sldMk cId="3967660684" sldId="358"/>
        </pc:sldMkLst>
      </pc:sldChg>
      <pc:sldChg chg="del">
        <pc:chgData name="Alex Pang" userId="b35f2c48-39e3-478c-863d-65bfd252d017" providerId="ADAL" clId="{909E3546-15DB-42FB-9C08-9BA816F6F6A2}" dt="2022-09-18T18:30:18.425" v="32" actId="47"/>
        <pc:sldMkLst>
          <pc:docMk/>
          <pc:sldMk cId="53890397" sldId="361"/>
        </pc:sldMkLst>
      </pc:sldChg>
      <pc:sldChg chg="del">
        <pc:chgData name="Alex Pang" userId="b35f2c48-39e3-478c-863d-65bfd252d017" providerId="ADAL" clId="{909E3546-15DB-42FB-9C08-9BA816F6F6A2}" dt="2022-09-18T18:30:18.445" v="33" actId="47"/>
        <pc:sldMkLst>
          <pc:docMk/>
          <pc:sldMk cId="1574574296" sldId="362"/>
        </pc:sldMkLst>
      </pc:sldChg>
      <pc:sldChg chg="del">
        <pc:chgData name="Alex Pang" userId="b35f2c48-39e3-478c-863d-65bfd252d017" providerId="ADAL" clId="{909E3546-15DB-42FB-9C08-9BA816F6F6A2}" dt="2022-09-18T18:30:18.507" v="35" actId="47"/>
        <pc:sldMkLst>
          <pc:docMk/>
          <pc:sldMk cId="398514465" sldId="363"/>
        </pc:sldMkLst>
      </pc:sldChg>
    </pc:docChg>
  </pc:docChgLst>
  <pc:docChgLst>
    <pc:chgData name="Alex Pang" userId="b35f2c48-39e3-478c-863d-65bfd252d017" providerId="ADAL" clId="{1BA9CE87-7153-41AD-A7F9-8A16A32826E4}"/>
    <pc:docChg chg="custSel addSld delSld modSld sldOrd">
      <pc:chgData name="Alex Pang" userId="b35f2c48-39e3-478c-863d-65bfd252d017" providerId="ADAL" clId="{1BA9CE87-7153-41AD-A7F9-8A16A32826E4}" dt="2023-04-16T12:14:48.980" v="2545" actId="1076"/>
      <pc:docMkLst>
        <pc:docMk/>
      </pc:docMkLst>
      <pc:sldChg chg="modSp mod">
        <pc:chgData name="Alex Pang" userId="b35f2c48-39e3-478c-863d-65bfd252d017" providerId="ADAL" clId="{1BA9CE87-7153-41AD-A7F9-8A16A32826E4}" dt="2023-01-16T05:37:57.598" v="113" actId="20577"/>
        <pc:sldMkLst>
          <pc:docMk/>
          <pc:sldMk cId="2325233749" sldId="322"/>
        </pc:sldMkLst>
        <pc:spChg chg="mod">
          <ac:chgData name="Alex Pang" userId="b35f2c48-39e3-478c-863d-65bfd252d017" providerId="ADAL" clId="{1BA9CE87-7153-41AD-A7F9-8A16A32826E4}" dt="2023-01-16T05:37:57.598" v="113" actId="20577"/>
          <ac:spMkLst>
            <pc:docMk/>
            <pc:sldMk cId="2325233749" sldId="322"/>
            <ac:spMk id="3" creationId="{1A3BE408-AB31-D17C-4359-42742CA8199F}"/>
          </ac:spMkLst>
        </pc:spChg>
      </pc:sldChg>
      <pc:sldChg chg="del">
        <pc:chgData name="Alex Pang" userId="b35f2c48-39e3-478c-863d-65bfd252d017" providerId="ADAL" clId="{1BA9CE87-7153-41AD-A7F9-8A16A32826E4}" dt="2023-01-16T05:38:15.672" v="116" actId="47"/>
        <pc:sldMkLst>
          <pc:docMk/>
          <pc:sldMk cId="3034936819" sldId="332"/>
        </pc:sldMkLst>
      </pc:sldChg>
      <pc:sldChg chg="del">
        <pc:chgData name="Alex Pang" userId="b35f2c48-39e3-478c-863d-65bfd252d017" providerId="ADAL" clId="{1BA9CE87-7153-41AD-A7F9-8A16A32826E4}" dt="2023-01-16T05:38:45.065" v="122" actId="47"/>
        <pc:sldMkLst>
          <pc:docMk/>
          <pc:sldMk cId="4228911560" sldId="333"/>
        </pc:sldMkLst>
      </pc:sldChg>
      <pc:sldChg chg="modSp mod">
        <pc:chgData name="Alex Pang" userId="b35f2c48-39e3-478c-863d-65bfd252d017" providerId="ADAL" clId="{1BA9CE87-7153-41AD-A7F9-8A16A32826E4}" dt="2023-04-16T12:14:48.980" v="2545" actId="1076"/>
        <pc:sldMkLst>
          <pc:docMk/>
          <pc:sldMk cId="347130556" sldId="335"/>
        </pc:sldMkLst>
        <pc:picChg chg="mod">
          <ac:chgData name="Alex Pang" userId="b35f2c48-39e3-478c-863d-65bfd252d017" providerId="ADAL" clId="{1BA9CE87-7153-41AD-A7F9-8A16A32826E4}" dt="2023-04-16T12:14:48.980" v="2545" actId="1076"/>
          <ac:picMkLst>
            <pc:docMk/>
            <pc:sldMk cId="347130556" sldId="335"/>
            <ac:picMk id="4" creationId="{8FF1D418-F045-145C-4ACA-5618D4D8CF52}"/>
          </ac:picMkLst>
        </pc:picChg>
      </pc:sldChg>
      <pc:sldChg chg="del">
        <pc:chgData name="Alex Pang" userId="b35f2c48-39e3-478c-863d-65bfd252d017" providerId="ADAL" clId="{1BA9CE87-7153-41AD-A7F9-8A16A32826E4}" dt="2023-01-16T05:39:16.507" v="129" actId="2696"/>
        <pc:sldMkLst>
          <pc:docMk/>
          <pc:sldMk cId="2787563313" sldId="338"/>
        </pc:sldMkLst>
      </pc:sldChg>
      <pc:sldChg chg="del">
        <pc:chgData name="Alex Pang" userId="b35f2c48-39e3-478c-863d-65bfd252d017" providerId="ADAL" clId="{1BA9CE87-7153-41AD-A7F9-8A16A32826E4}" dt="2023-01-16T05:39:47.025" v="135" actId="2696"/>
        <pc:sldMkLst>
          <pc:docMk/>
          <pc:sldMk cId="1902922508" sldId="350"/>
        </pc:sldMkLst>
      </pc:sldChg>
      <pc:sldChg chg="addSp modSp new mod modAnim">
        <pc:chgData name="Alex Pang" userId="b35f2c48-39e3-478c-863d-65bfd252d017" providerId="ADAL" clId="{1BA9CE87-7153-41AD-A7F9-8A16A32826E4}" dt="2023-01-16T06:00:43.887" v="1004" actId="20577"/>
        <pc:sldMkLst>
          <pc:docMk/>
          <pc:sldMk cId="573787554" sldId="356"/>
        </pc:sldMkLst>
        <pc:spChg chg="mod">
          <ac:chgData name="Alex Pang" userId="b35f2c48-39e3-478c-863d-65bfd252d017" providerId="ADAL" clId="{1BA9CE87-7153-41AD-A7F9-8A16A32826E4}" dt="2023-01-16T06:00:43.887" v="1004" actId="20577"/>
          <ac:spMkLst>
            <pc:docMk/>
            <pc:sldMk cId="573787554" sldId="356"/>
            <ac:spMk id="2" creationId="{AA47E359-B4EF-28A8-E201-2B939554E9DB}"/>
          </ac:spMkLst>
        </pc:spChg>
        <pc:spChg chg="mod">
          <ac:chgData name="Alex Pang" userId="b35f2c48-39e3-478c-863d-65bfd252d017" providerId="ADAL" clId="{1BA9CE87-7153-41AD-A7F9-8A16A32826E4}" dt="2023-01-16T05:45:51.864" v="169" actId="6549"/>
          <ac:spMkLst>
            <pc:docMk/>
            <pc:sldMk cId="573787554" sldId="356"/>
            <ac:spMk id="3" creationId="{61F4334C-BC89-8284-A11F-AE9D1FB64315}"/>
          </ac:spMkLst>
        </pc:spChg>
        <pc:spChg chg="add mod">
          <ac:chgData name="Alex Pang" userId="b35f2c48-39e3-478c-863d-65bfd252d017" providerId="ADAL" clId="{1BA9CE87-7153-41AD-A7F9-8A16A32826E4}" dt="2023-01-16T05:51:24.756" v="342" actId="20577"/>
          <ac:spMkLst>
            <pc:docMk/>
            <pc:sldMk cId="573787554" sldId="356"/>
            <ac:spMk id="5" creationId="{D2955818-90E7-0451-FADA-B1E2A53CB796}"/>
          </ac:spMkLst>
        </pc:spChg>
        <pc:spChg chg="add mod">
          <ac:chgData name="Alex Pang" userId="b35f2c48-39e3-478c-863d-65bfd252d017" providerId="ADAL" clId="{1BA9CE87-7153-41AD-A7F9-8A16A32826E4}" dt="2023-01-16T05:50:43.043" v="334" actId="207"/>
          <ac:spMkLst>
            <pc:docMk/>
            <pc:sldMk cId="573787554" sldId="356"/>
            <ac:spMk id="6" creationId="{3F6EDEFE-09D7-4968-D165-FF1DE4F559C2}"/>
          </ac:spMkLst>
        </pc:spChg>
        <pc:spChg chg="add mod">
          <ac:chgData name="Alex Pang" userId="b35f2c48-39e3-478c-863d-65bfd252d017" providerId="ADAL" clId="{1BA9CE87-7153-41AD-A7F9-8A16A32826E4}" dt="2023-01-16T05:51:04.831" v="339" actId="207"/>
          <ac:spMkLst>
            <pc:docMk/>
            <pc:sldMk cId="573787554" sldId="356"/>
            <ac:spMk id="7" creationId="{50A62078-55EB-B541-D502-460907B81D1E}"/>
          </ac:spMkLst>
        </pc:spChg>
        <pc:spChg chg="add mod">
          <ac:chgData name="Alex Pang" userId="b35f2c48-39e3-478c-863d-65bfd252d017" providerId="ADAL" clId="{1BA9CE87-7153-41AD-A7F9-8A16A32826E4}" dt="2023-01-16T05:52:02.130" v="345" actId="207"/>
          <ac:spMkLst>
            <pc:docMk/>
            <pc:sldMk cId="573787554" sldId="356"/>
            <ac:spMk id="8" creationId="{33B3BB71-8F79-EA87-8FF4-9148DA4F3C72}"/>
          </ac:spMkLst>
        </pc:spChg>
        <pc:picChg chg="add mod">
          <ac:chgData name="Alex Pang" userId="b35f2c48-39e3-478c-863d-65bfd252d017" providerId="ADAL" clId="{1BA9CE87-7153-41AD-A7F9-8A16A32826E4}" dt="2023-01-16T05:48:43.408" v="311" actId="1076"/>
          <ac:picMkLst>
            <pc:docMk/>
            <pc:sldMk cId="573787554" sldId="356"/>
            <ac:picMk id="4" creationId="{F17AC68D-30AC-E3BC-2EA0-1CB16A3F1950}"/>
          </ac:picMkLst>
        </pc:picChg>
      </pc:sldChg>
      <pc:sldChg chg="addSp delSp modSp add mod modAnim">
        <pc:chgData name="Alex Pang" userId="b35f2c48-39e3-478c-863d-65bfd252d017" providerId="ADAL" clId="{1BA9CE87-7153-41AD-A7F9-8A16A32826E4}" dt="2023-01-16T05:59:25.257" v="978" actId="207"/>
        <pc:sldMkLst>
          <pc:docMk/>
          <pc:sldMk cId="1527120569" sldId="357"/>
        </pc:sldMkLst>
        <pc:spChg chg="mod">
          <ac:chgData name="Alex Pang" userId="b35f2c48-39e3-478c-863d-65bfd252d017" providerId="ADAL" clId="{1BA9CE87-7153-41AD-A7F9-8A16A32826E4}" dt="2023-01-16T05:36:21.807" v="70" actId="20577"/>
          <ac:spMkLst>
            <pc:docMk/>
            <pc:sldMk cId="1527120569" sldId="357"/>
            <ac:spMk id="2" creationId="{AA47E359-B4EF-28A8-E201-2B939554E9DB}"/>
          </ac:spMkLst>
        </pc:spChg>
        <pc:spChg chg="mod">
          <ac:chgData name="Alex Pang" userId="b35f2c48-39e3-478c-863d-65bfd252d017" providerId="ADAL" clId="{1BA9CE87-7153-41AD-A7F9-8A16A32826E4}" dt="2023-01-16T05:59:25.257" v="978" actId="207"/>
          <ac:spMkLst>
            <pc:docMk/>
            <pc:sldMk cId="1527120569" sldId="357"/>
            <ac:spMk id="3" creationId="{61F4334C-BC89-8284-A11F-AE9D1FB64315}"/>
          </ac:spMkLst>
        </pc:spChg>
        <pc:picChg chg="add del mod">
          <ac:chgData name="Alex Pang" userId="b35f2c48-39e3-478c-863d-65bfd252d017" providerId="ADAL" clId="{1BA9CE87-7153-41AD-A7F9-8A16A32826E4}" dt="2023-01-16T05:43:56.829" v="139" actId="21"/>
          <ac:picMkLst>
            <pc:docMk/>
            <pc:sldMk cId="1527120569" sldId="357"/>
            <ac:picMk id="5" creationId="{C1D1A14F-D9E2-9A16-BBFD-5FE4BB3CF9CC}"/>
          </ac:picMkLst>
        </pc:picChg>
      </pc:sldChg>
      <pc:sldChg chg="modSp add mod">
        <pc:chgData name="Alex Pang" userId="b35f2c48-39e3-478c-863d-65bfd252d017" providerId="ADAL" clId="{1BA9CE87-7153-41AD-A7F9-8A16A32826E4}" dt="2023-01-16T05:38:11.969" v="115" actId="207"/>
        <pc:sldMkLst>
          <pc:docMk/>
          <pc:sldMk cId="2854117574" sldId="358"/>
        </pc:sldMkLst>
        <pc:spChg chg="mod">
          <ac:chgData name="Alex Pang" userId="b35f2c48-39e3-478c-863d-65bfd252d017" providerId="ADAL" clId="{1BA9CE87-7153-41AD-A7F9-8A16A32826E4}" dt="2023-01-16T05:38:11.969" v="115" actId="207"/>
          <ac:spMkLst>
            <pc:docMk/>
            <pc:sldMk cId="2854117574" sldId="358"/>
            <ac:spMk id="3" creationId="{1A3BE408-AB31-D17C-4359-42742CA8199F}"/>
          </ac:spMkLst>
        </pc:spChg>
      </pc:sldChg>
      <pc:sldChg chg="modSp add mod ord">
        <pc:chgData name="Alex Pang" userId="b35f2c48-39e3-478c-863d-65bfd252d017" providerId="ADAL" clId="{1BA9CE87-7153-41AD-A7F9-8A16A32826E4}" dt="2023-01-16T05:38:41.103" v="121"/>
        <pc:sldMkLst>
          <pc:docMk/>
          <pc:sldMk cId="3893715987" sldId="359"/>
        </pc:sldMkLst>
        <pc:spChg chg="mod">
          <ac:chgData name="Alex Pang" userId="b35f2c48-39e3-478c-863d-65bfd252d017" providerId="ADAL" clId="{1BA9CE87-7153-41AD-A7F9-8A16A32826E4}" dt="2023-01-16T05:38:31.083" v="119" actId="207"/>
          <ac:spMkLst>
            <pc:docMk/>
            <pc:sldMk cId="3893715987" sldId="359"/>
            <ac:spMk id="3" creationId="{1A3BE408-AB31-D17C-4359-42742CA8199F}"/>
          </ac:spMkLst>
        </pc:spChg>
      </pc:sldChg>
      <pc:sldChg chg="modSp add mod ord">
        <pc:chgData name="Alex Pang" userId="b35f2c48-39e3-478c-863d-65bfd252d017" providerId="ADAL" clId="{1BA9CE87-7153-41AD-A7F9-8A16A32826E4}" dt="2023-01-16T05:39:11.205" v="128"/>
        <pc:sldMkLst>
          <pc:docMk/>
          <pc:sldMk cId="1274273069" sldId="360"/>
        </pc:sldMkLst>
        <pc:spChg chg="mod">
          <ac:chgData name="Alex Pang" userId="b35f2c48-39e3-478c-863d-65bfd252d017" providerId="ADAL" clId="{1BA9CE87-7153-41AD-A7F9-8A16A32826E4}" dt="2023-01-16T05:39:05.439" v="126" actId="207"/>
          <ac:spMkLst>
            <pc:docMk/>
            <pc:sldMk cId="1274273069" sldId="360"/>
            <ac:spMk id="3" creationId="{1A3BE408-AB31-D17C-4359-42742CA8199F}"/>
          </ac:spMkLst>
        </pc:spChg>
      </pc:sldChg>
      <pc:sldChg chg="modSp add mod ord">
        <pc:chgData name="Alex Pang" userId="b35f2c48-39e3-478c-863d-65bfd252d017" providerId="ADAL" clId="{1BA9CE87-7153-41AD-A7F9-8A16A32826E4}" dt="2023-01-16T05:39:42.324" v="134"/>
        <pc:sldMkLst>
          <pc:docMk/>
          <pc:sldMk cId="1915295660" sldId="361"/>
        </pc:sldMkLst>
        <pc:spChg chg="mod">
          <ac:chgData name="Alex Pang" userId="b35f2c48-39e3-478c-863d-65bfd252d017" providerId="ADAL" clId="{1BA9CE87-7153-41AD-A7F9-8A16A32826E4}" dt="2023-01-16T05:39:33.635" v="132" actId="207"/>
          <ac:spMkLst>
            <pc:docMk/>
            <pc:sldMk cId="1915295660" sldId="361"/>
            <ac:spMk id="3" creationId="{1A3BE408-AB31-D17C-4359-42742CA8199F}"/>
          </ac:spMkLst>
        </pc:spChg>
      </pc:sldChg>
      <pc:sldChg chg="addSp delSp modSp add mod delAnim">
        <pc:chgData name="Alex Pang" userId="b35f2c48-39e3-478c-863d-65bfd252d017" providerId="ADAL" clId="{1BA9CE87-7153-41AD-A7F9-8A16A32826E4}" dt="2023-01-16T06:00:29.258" v="986" actId="1076"/>
        <pc:sldMkLst>
          <pc:docMk/>
          <pc:sldMk cId="1525000157" sldId="362"/>
        </pc:sldMkLst>
        <pc:spChg chg="del">
          <ac:chgData name="Alex Pang" userId="b35f2c48-39e3-478c-863d-65bfd252d017" providerId="ADAL" clId="{1BA9CE87-7153-41AD-A7F9-8A16A32826E4}" dt="2023-01-16T05:59:40.637" v="980" actId="478"/>
          <ac:spMkLst>
            <pc:docMk/>
            <pc:sldMk cId="1525000157" sldId="362"/>
            <ac:spMk id="3" creationId="{61F4334C-BC89-8284-A11F-AE9D1FB64315}"/>
          </ac:spMkLst>
        </pc:spChg>
        <pc:spChg chg="add del mod">
          <ac:chgData name="Alex Pang" userId="b35f2c48-39e3-478c-863d-65bfd252d017" providerId="ADAL" clId="{1BA9CE87-7153-41AD-A7F9-8A16A32826E4}" dt="2023-01-16T05:59:47.390" v="981" actId="478"/>
          <ac:spMkLst>
            <pc:docMk/>
            <pc:sldMk cId="1525000157" sldId="362"/>
            <ac:spMk id="5" creationId="{E86A8DFB-4387-D818-5D3A-7D8056762A1E}"/>
          </ac:spMkLst>
        </pc:spChg>
        <pc:picChg chg="add mod">
          <ac:chgData name="Alex Pang" userId="b35f2c48-39e3-478c-863d-65bfd252d017" providerId="ADAL" clId="{1BA9CE87-7153-41AD-A7F9-8A16A32826E4}" dt="2023-01-16T06:00:29.258" v="986" actId="1076"/>
          <ac:picMkLst>
            <pc:docMk/>
            <pc:sldMk cId="1525000157" sldId="362"/>
            <ac:picMk id="7" creationId="{79ED7A4B-C111-AC53-EE8A-178D89CA52AD}"/>
          </ac:picMkLst>
        </pc:picChg>
      </pc:sldChg>
      <pc:sldChg chg="modSp new mod">
        <pc:chgData name="Alex Pang" userId="b35f2c48-39e3-478c-863d-65bfd252d017" providerId="ADAL" clId="{1BA9CE87-7153-41AD-A7F9-8A16A32826E4}" dt="2023-01-19T11:56:51.353" v="2543" actId="20577"/>
        <pc:sldMkLst>
          <pc:docMk/>
          <pc:sldMk cId="558946443" sldId="363"/>
        </pc:sldMkLst>
        <pc:spChg chg="mod">
          <ac:chgData name="Alex Pang" userId="b35f2c48-39e3-478c-863d-65bfd252d017" providerId="ADAL" clId="{1BA9CE87-7153-41AD-A7F9-8A16A32826E4}" dt="2023-01-19T11:56:51.353" v="2543" actId="20577"/>
          <ac:spMkLst>
            <pc:docMk/>
            <pc:sldMk cId="558946443" sldId="363"/>
            <ac:spMk id="2" creationId="{0E54ADD1-DD4B-5120-8D6E-43A44A3A4C4A}"/>
          </ac:spMkLst>
        </pc:spChg>
        <pc:spChg chg="mod">
          <ac:chgData name="Alex Pang" userId="b35f2c48-39e3-478c-863d-65bfd252d017" providerId="ADAL" clId="{1BA9CE87-7153-41AD-A7F9-8A16A32826E4}" dt="2023-01-19T11:56:40.734" v="2538" actId="33524"/>
          <ac:spMkLst>
            <pc:docMk/>
            <pc:sldMk cId="558946443" sldId="363"/>
            <ac:spMk id="3" creationId="{47177462-38B7-A6DD-C269-C539082F4CED}"/>
          </ac:spMkLst>
        </pc:spChg>
      </pc:sldChg>
    </pc:docChg>
  </pc:docChgLst>
  <pc:docChgLst>
    <pc:chgData name="Alex Pang" userId="b35f2c48-39e3-478c-863d-65bfd252d017" providerId="ADAL" clId="{35E64844-12E0-4B08-99C5-B289DFAB2FA8}"/>
    <pc:docChg chg="undo custSel addSld modSld">
      <pc:chgData name="Alex Pang" userId="b35f2c48-39e3-478c-863d-65bfd252d017" providerId="ADAL" clId="{35E64844-12E0-4B08-99C5-B289DFAB2FA8}" dt="2024-01-16T16:07:36.422" v="418" actId="1076"/>
      <pc:docMkLst>
        <pc:docMk/>
      </pc:docMkLst>
      <pc:sldChg chg="modSp mod">
        <pc:chgData name="Alex Pang" userId="b35f2c48-39e3-478c-863d-65bfd252d017" providerId="ADAL" clId="{35E64844-12E0-4B08-99C5-B289DFAB2FA8}" dt="2024-01-16T15:58:55.453" v="29" actId="20577"/>
        <pc:sldMkLst>
          <pc:docMk/>
          <pc:sldMk cId="3470020723" sldId="352"/>
        </pc:sldMkLst>
        <pc:spChg chg="mod">
          <ac:chgData name="Alex Pang" userId="b35f2c48-39e3-478c-863d-65bfd252d017" providerId="ADAL" clId="{35E64844-12E0-4B08-99C5-B289DFAB2FA8}" dt="2024-01-16T15:58:55.453" v="29" actId="20577"/>
          <ac:spMkLst>
            <pc:docMk/>
            <pc:sldMk cId="3470020723" sldId="352"/>
            <ac:spMk id="10" creationId="{E7F5B0D0-E1B0-224B-7411-B1ACA3609A02}"/>
          </ac:spMkLst>
        </pc:spChg>
      </pc:sldChg>
      <pc:sldChg chg="addSp delSp modSp new mod">
        <pc:chgData name="Alex Pang" userId="b35f2c48-39e3-478c-863d-65bfd252d017" providerId="ADAL" clId="{35E64844-12E0-4B08-99C5-B289DFAB2FA8}" dt="2024-01-16T16:07:36.422" v="418" actId="1076"/>
        <pc:sldMkLst>
          <pc:docMk/>
          <pc:sldMk cId="3195626303" sldId="364"/>
        </pc:sldMkLst>
        <pc:spChg chg="mod">
          <ac:chgData name="Alex Pang" userId="b35f2c48-39e3-478c-863d-65bfd252d017" providerId="ADAL" clId="{35E64844-12E0-4B08-99C5-B289DFAB2FA8}" dt="2024-01-16T15:59:45.855" v="49" actId="20577"/>
          <ac:spMkLst>
            <pc:docMk/>
            <pc:sldMk cId="3195626303" sldId="364"/>
            <ac:spMk id="2" creationId="{7FEBD182-2632-71CB-12E5-FBA7F4446F5C}"/>
          </ac:spMkLst>
        </pc:spChg>
        <pc:spChg chg="mod">
          <ac:chgData name="Alex Pang" userId="b35f2c48-39e3-478c-863d-65bfd252d017" providerId="ADAL" clId="{35E64844-12E0-4B08-99C5-B289DFAB2FA8}" dt="2024-01-16T16:04:39.599" v="403" actId="20577"/>
          <ac:spMkLst>
            <pc:docMk/>
            <pc:sldMk cId="3195626303" sldId="364"/>
            <ac:spMk id="3" creationId="{EA73E3ED-FFED-CFAC-370D-D47CD7B20DE1}"/>
          </ac:spMkLst>
        </pc:spChg>
        <pc:spChg chg="add mod">
          <ac:chgData name="Alex Pang" userId="b35f2c48-39e3-478c-863d-65bfd252d017" providerId="ADAL" clId="{35E64844-12E0-4B08-99C5-B289DFAB2FA8}" dt="2024-01-16T16:07:36.422" v="418" actId="1076"/>
          <ac:spMkLst>
            <pc:docMk/>
            <pc:sldMk cId="3195626303" sldId="364"/>
            <ac:spMk id="5" creationId="{83088E0A-64DA-9E43-4907-93F818249E02}"/>
          </ac:spMkLst>
        </pc:spChg>
        <pc:spChg chg="add del mod">
          <ac:chgData name="Alex Pang" userId="b35f2c48-39e3-478c-863d-65bfd252d017" providerId="ADAL" clId="{35E64844-12E0-4B08-99C5-B289DFAB2FA8}" dt="2024-01-16T16:07:24.317" v="414" actId="22"/>
          <ac:spMkLst>
            <pc:docMk/>
            <pc:sldMk cId="3195626303" sldId="364"/>
            <ac:spMk id="7" creationId="{B8669E97-317D-3C9F-D6B5-DF2F6B1B9522}"/>
          </ac:spMkLst>
        </pc:spChg>
        <pc:spChg chg="add mod">
          <ac:chgData name="Alex Pang" userId="b35f2c48-39e3-478c-863d-65bfd252d017" providerId="ADAL" clId="{35E64844-12E0-4B08-99C5-B289DFAB2FA8}" dt="2024-01-16T16:07:31.800" v="417" actId="1076"/>
          <ac:spMkLst>
            <pc:docMk/>
            <pc:sldMk cId="3195626303" sldId="364"/>
            <ac:spMk id="9" creationId="{8E7C319E-5887-9E54-AEE3-E3A3A258E27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CAAA2A-7C38-4E9D-94ED-33CF572E7B96}"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759B6-FD99-4669-869A-29351F64ED53}" type="slidenum">
              <a:rPr lang="en-US" smtClean="0"/>
              <a:t>‹#›</a:t>
            </a:fld>
            <a:endParaRPr lang="en-US"/>
          </a:p>
        </p:txBody>
      </p:sp>
    </p:spTree>
    <p:extLst>
      <p:ext uri="{BB962C8B-B14F-4D97-AF65-F5344CB8AC3E}">
        <p14:creationId xmlns:p14="http://schemas.microsoft.com/office/powerpoint/2010/main" val="590327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F759B6-FD99-4669-869A-29351F64ED53}" type="slidenum">
              <a:rPr lang="en-US" smtClean="0"/>
              <a:t>6</a:t>
            </a:fld>
            <a:endParaRPr lang="en-US"/>
          </a:p>
        </p:txBody>
      </p:sp>
    </p:spTree>
    <p:extLst>
      <p:ext uri="{BB962C8B-B14F-4D97-AF65-F5344CB8AC3E}">
        <p14:creationId xmlns:p14="http://schemas.microsoft.com/office/powerpoint/2010/main" val="3004975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F759B6-FD99-4669-869A-29351F64ED53}" type="slidenum">
              <a:rPr lang="en-US" smtClean="0"/>
              <a:t>10</a:t>
            </a:fld>
            <a:endParaRPr lang="en-US"/>
          </a:p>
        </p:txBody>
      </p:sp>
    </p:spTree>
    <p:extLst>
      <p:ext uri="{BB962C8B-B14F-4D97-AF65-F5344CB8AC3E}">
        <p14:creationId xmlns:p14="http://schemas.microsoft.com/office/powerpoint/2010/main" val="2348739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F759B6-FD99-4669-869A-29351F64ED53}" type="slidenum">
              <a:rPr lang="en-US" smtClean="0"/>
              <a:t>21</a:t>
            </a:fld>
            <a:endParaRPr lang="en-US"/>
          </a:p>
        </p:txBody>
      </p:sp>
    </p:spTree>
    <p:extLst>
      <p:ext uri="{BB962C8B-B14F-4D97-AF65-F5344CB8AC3E}">
        <p14:creationId xmlns:p14="http://schemas.microsoft.com/office/powerpoint/2010/main" val="1664829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5FAC-2A70-43F5-9E64-8FBC5F37C5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EE3845-0AC6-4420-99EE-6C4AA2FA6E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9EBA95-DC39-4380-A81F-246B5581BFFA}"/>
              </a:ext>
            </a:extLst>
          </p:cNvPr>
          <p:cNvSpPr>
            <a:spLocks noGrp="1"/>
          </p:cNvSpPr>
          <p:nvPr>
            <p:ph type="dt" sz="half" idx="10"/>
          </p:nvPr>
        </p:nvSpPr>
        <p:spPr/>
        <p:txBody>
          <a:bodyPr/>
          <a:lstStyle/>
          <a:p>
            <a:fld id="{909CA00E-8511-4F88-A8FF-634C577C7829}" type="datetimeFigureOut">
              <a:rPr lang="en-US" smtClean="0"/>
              <a:t>1/16/2024</a:t>
            </a:fld>
            <a:endParaRPr lang="en-US"/>
          </a:p>
        </p:txBody>
      </p:sp>
      <p:sp>
        <p:nvSpPr>
          <p:cNvPr id="5" name="Footer Placeholder 4">
            <a:extLst>
              <a:ext uri="{FF2B5EF4-FFF2-40B4-BE49-F238E27FC236}">
                <a16:creationId xmlns:a16="http://schemas.microsoft.com/office/drawing/2014/main" id="{889AA144-A77B-45F4-8AB5-D4761F2B0F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08666-24FE-4FB9-84B8-DD50820A34EA}"/>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885461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D8E8-FE3E-45CA-8774-441779CF11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A71687-D3DF-4BD8-9450-FCBE128F8C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36C4CA-29E7-4115-A38E-21A9056FC687}"/>
              </a:ext>
            </a:extLst>
          </p:cNvPr>
          <p:cNvSpPr>
            <a:spLocks noGrp="1"/>
          </p:cNvSpPr>
          <p:nvPr>
            <p:ph type="dt" sz="half" idx="10"/>
          </p:nvPr>
        </p:nvSpPr>
        <p:spPr/>
        <p:txBody>
          <a:bodyPr/>
          <a:lstStyle/>
          <a:p>
            <a:fld id="{909CA00E-8511-4F88-A8FF-634C577C7829}" type="datetimeFigureOut">
              <a:rPr lang="en-US" smtClean="0"/>
              <a:t>1/16/2024</a:t>
            </a:fld>
            <a:endParaRPr lang="en-US"/>
          </a:p>
        </p:txBody>
      </p:sp>
      <p:sp>
        <p:nvSpPr>
          <p:cNvPr id="5" name="Footer Placeholder 4">
            <a:extLst>
              <a:ext uri="{FF2B5EF4-FFF2-40B4-BE49-F238E27FC236}">
                <a16:creationId xmlns:a16="http://schemas.microsoft.com/office/drawing/2014/main" id="{BF2EFBF0-C4D7-4ACE-BA5B-2144DAACC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44496-13E3-4907-A6A8-C220C921603C}"/>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1477267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61DDB9-E55F-42C0-8C29-37FBD7F35D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B1AE5B-392F-4808-A51C-F1315DEA85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EC39DF-DC65-4AE4-8CF1-5DCE2D8BFEF5}"/>
              </a:ext>
            </a:extLst>
          </p:cNvPr>
          <p:cNvSpPr>
            <a:spLocks noGrp="1"/>
          </p:cNvSpPr>
          <p:nvPr>
            <p:ph type="dt" sz="half" idx="10"/>
          </p:nvPr>
        </p:nvSpPr>
        <p:spPr/>
        <p:txBody>
          <a:bodyPr/>
          <a:lstStyle/>
          <a:p>
            <a:fld id="{909CA00E-8511-4F88-A8FF-634C577C7829}" type="datetimeFigureOut">
              <a:rPr lang="en-US" smtClean="0"/>
              <a:t>1/16/2024</a:t>
            </a:fld>
            <a:endParaRPr lang="en-US"/>
          </a:p>
        </p:txBody>
      </p:sp>
      <p:sp>
        <p:nvSpPr>
          <p:cNvPr id="5" name="Footer Placeholder 4">
            <a:extLst>
              <a:ext uri="{FF2B5EF4-FFF2-40B4-BE49-F238E27FC236}">
                <a16:creationId xmlns:a16="http://schemas.microsoft.com/office/drawing/2014/main" id="{EB8F80AF-380C-4639-8FBD-214C2450B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1B5764-7CFA-4BD8-83CE-83FE39777520}"/>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2192179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b" anchorCtr="0"/>
          <a:lstStyle/>
          <a:p>
            <a:pPr algn="ctr"/>
            <a:endParaRPr lang="en-US" sz="1800"/>
          </a:p>
        </p:txBody>
      </p:sp>
      <p:sp>
        <p:nvSpPr>
          <p:cNvPr id="4" name="Title 3"/>
          <p:cNvSpPr>
            <a:spLocks noGrp="1"/>
          </p:cNvSpPr>
          <p:nvPr>
            <p:ph type="title"/>
          </p:nvPr>
        </p:nvSpPr>
        <p:spPr>
          <a:xfrm>
            <a:off x="539496" y="275701"/>
            <a:ext cx="10931015" cy="640080"/>
          </a:xfrm>
        </p:spPr>
        <p:txBody>
          <a:bodyPr anchor="b" anchorCtr="0">
            <a:normAutofit/>
          </a:bodyPr>
          <a:lstStyle>
            <a:lvl1pPr>
              <a:defRPr sz="2800" b="0">
                <a:solidFill>
                  <a:srgbClr val="0052F6"/>
                </a:solidFill>
                <a:latin typeface="Comic Sans MS" panose="030F0702030302020204" pitchFamily="66" charset="0"/>
              </a:defRPr>
            </a:lvl1pPr>
          </a:lstStyle>
          <a:p>
            <a:r>
              <a:rPr lang="en-US" dirty="0"/>
              <a:t>Click to edit Master title style</a:t>
            </a:r>
          </a:p>
        </p:txBody>
      </p:sp>
      <p:sp>
        <p:nvSpPr>
          <p:cNvPr id="3" name="Content Placeholder 2"/>
          <p:cNvSpPr>
            <a:spLocks noGrp="1"/>
          </p:cNvSpPr>
          <p:nvPr>
            <p:ph sz="quarter" idx="10"/>
          </p:nvPr>
        </p:nvSpPr>
        <p:spPr>
          <a:xfrm>
            <a:off x="539496" y="1222593"/>
            <a:ext cx="11048070" cy="4873102"/>
          </a:xfrm>
        </p:spPr>
        <p:txBody>
          <a:bodyPr vert="horz" lIns="91440" tIns="45720" rIns="91440" bIns="45720" rtlCol="0">
            <a:normAutofit/>
          </a:bodyPr>
          <a:lstStyle>
            <a:lvl1pPr>
              <a:defRPr lang="en-US" sz="2400" smtClean="0">
                <a:solidFill>
                  <a:schemeClr val="tx1"/>
                </a:solidFill>
                <a:latin typeface="Comic Sans MS" panose="030F0702030302020204" pitchFamily="66" charset="0"/>
              </a:defRPr>
            </a:lvl1pPr>
            <a:lvl2pPr>
              <a:defRPr lang="en-US" sz="2400" smtClean="0">
                <a:solidFill>
                  <a:schemeClr val="tx1"/>
                </a:solidFill>
                <a:latin typeface="Comic Sans MS" panose="030F0702030302020204" pitchFamily="66" charset="0"/>
              </a:defRPr>
            </a:lvl2pPr>
            <a:lvl3pPr>
              <a:defRPr lang="en-US" sz="2400" smtClean="0">
                <a:solidFill>
                  <a:schemeClr val="tx1"/>
                </a:solidFill>
                <a:latin typeface="Comic Sans MS" panose="030F0702030302020204" pitchFamily="66" charset="0"/>
              </a:defRPr>
            </a:lvl3pPr>
            <a:lvl4pPr>
              <a:defRPr lang="en-US" sz="2400" smtClean="0">
                <a:solidFill>
                  <a:schemeClr val="tx1"/>
                </a:solidFill>
                <a:latin typeface="Comic Sans MS" panose="030F0702030302020204" pitchFamily="66" charset="0"/>
              </a:defRPr>
            </a:lvl4pPr>
            <a:lvl5pPr>
              <a:defRPr lang="en-US" sz="2400">
                <a:solidFill>
                  <a:schemeClr val="tx1"/>
                </a:solidFill>
                <a:latin typeface="Comic Sans MS" panose="030F0702030302020204" pitchFamily="66" charset="0"/>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1/16/2024</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5" name="Straight Connector 4">
            <a:extLst>
              <a:ext uri="{FF2B5EF4-FFF2-40B4-BE49-F238E27FC236}">
                <a16:creationId xmlns:a16="http://schemas.microsoft.com/office/drawing/2014/main" id="{DD97BDBD-1F91-EAB0-C309-4B1B26067C8F}"/>
              </a:ext>
            </a:extLst>
          </p:cNvPr>
          <p:cNvCxnSpPr/>
          <p:nvPr userDrawn="1"/>
        </p:nvCxnSpPr>
        <p:spPr>
          <a:xfrm>
            <a:off x="541485" y="1022685"/>
            <a:ext cx="1110903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6132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5FAC-2A70-43F5-9E64-8FBC5F37C5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EE3845-0AC6-4420-99EE-6C4AA2FA6E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9EBA95-DC39-4380-A81F-246B5581BFFA}"/>
              </a:ext>
            </a:extLst>
          </p:cNvPr>
          <p:cNvSpPr>
            <a:spLocks noGrp="1"/>
          </p:cNvSpPr>
          <p:nvPr>
            <p:ph type="dt" sz="half" idx="10"/>
          </p:nvPr>
        </p:nvSpPr>
        <p:spPr/>
        <p:txBody>
          <a:bodyPr/>
          <a:lstStyle/>
          <a:p>
            <a:fld id="{909CA00E-8511-4F88-A8FF-634C577C7829}" type="datetimeFigureOut">
              <a:rPr lang="en-US" smtClean="0"/>
              <a:t>1/16/2024</a:t>
            </a:fld>
            <a:endParaRPr lang="en-US"/>
          </a:p>
        </p:txBody>
      </p:sp>
      <p:sp>
        <p:nvSpPr>
          <p:cNvPr id="5" name="Footer Placeholder 4">
            <a:extLst>
              <a:ext uri="{FF2B5EF4-FFF2-40B4-BE49-F238E27FC236}">
                <a16:creationId xmlns:a16="http://schemas.microsoft.com/office/drawing/2014/main" id="{889AA144-A77B-45F4-8AB5-D4761F2B0F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08666-24FE-4FB9-84B8-DD50820A34EA}"/>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3034232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7816B-48A8-4AAB-B2BE-637C2C287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220EA1-D87C-45ED-BDFA-76B9416AFC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381E85-169B-420F-92A2-577367775F6F}"/>
              </a:ext>
            </a:extLst>
          </p:cNvPr>
          <p:cNvSpPr>
            <a:spLocks noGrp="1"/>
          </p:cNvSpPr>
          <p:nvPr>
            <p:ph type="dt" sz="half" idx="10"/>
          </p:nvPr>
        </p:nvSpPr>
        <p:spPr/>
        <p:txBody>
          <a:bodyPr/>
          <a:lstStyle/>
          <a:p>
            <a:fld id="{909CA00E-8511-4F88-A8FF-634C577C7829}" type="datetimeFigureOut">
              <a:rPr lang="en-US" smtClean="0"/>
              <a:t>1/16/2024</a:t>
            </a:fld>
            <a:endParaRPr lang="en-US"/>
          </a:p>
        </p:txBody>
      </p:sp>
      <p:sp>
        <p:nvSpPr>
          <p:cNvPr id="5" name="Footer Placeholder 4">
            <a:extLst>
              <a:ext uri="{FF2B5EF4-FFF2-40B4-BE49-F238E27FC236}">
                <a16:creationId xmlns:a16="http://schemas.microsoft.com/office/drawing/2014/main" id="{549C8B3A-1F89-45B5-A85F-C261B0413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ABE46B-8286-4125-8DEE-E530D4D812CB}"/>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816244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9FC14-7C37-4F0F-8BBE-AFF4B160BD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1CBF6A-C4FB-4E24-AA20-6730B33641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55C1FB-1AAD-422C-AE5A-A18763A5782D}"/>
              </a:ext>
            </a:extLst>
          </p:cNvPr>
          <p:cNvSpPr>
            <a:spLocks noGrp="1"/>
          </p:cNvSpPr>
          <p:nvPr>
            <p:ph type="dt" sz="half" idx="10"/>
          </p:nvPr>
        </p:nvSpPr>
        <p:spPr/>
        <p:txBody>
          <a:bodyPr/>
          <a:lstStyle/>
          <a:p>
            <a:fld id="{909CA00E-8511-4F88-A8FF-634C577C7829}" type="datetimeFigureOut">
              <a:rPr lang="en-US" smtClean="0"/>
              <a:t>1/16/2024</a:t>
            </a:fld>
            <a:endParaRPr lang="en-US"/>
          </a:p>
        </p:txBody>
      </p:sp>
      <p:sp>
        <p:nvSpPr>
          <p:cNvPr id="5" name="Footer Placeholder 4">
            <a:extLst>
              <a:ext uri="{FF2B5EF4-FFF2-40B4-BE49-F238E27FC236}">
                <a16:creationId xmlns:a16="http://schemas.microsoft.com/office/drawing/2014/main" id="{4A1D82E1-7018-4607-995A-791AD4D207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2D3879-651A-45A2-898E-4B5EDBE21B07}"/>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1655109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EBDF-94ED-41B3-90E4-020B220487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FCD659-8957-4B53-8D09-398A89F129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63B8B3-7E76-4AFA-8967-2CFD621C56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1518F4-2FB4-4E77-8D38-EAFAD2C48FDF}"/>
              </a:ext>
            </a:extLst>
          </p:cNvPr>
          <p:cNvSpPr>
            <a:spLocks noGrp="1"/>
          </p:cNvSpPr>
          <p:nvPr>
            <p:ph type="dt" sz="half" idx="10"/>
          </p:nvPr>
        </p:nvSpPr>
        <p:spPr/>
        <p:txBody>
          <a:bodyPr/>
          <a:lstStyle/>
          <a:p>
            <a:fld id="{909CA00E-8511-4F88-A8FF-634C577C7829}" type="datetimeFigureOut">
              <a:rPr lang="en-US" smtClean="0"/>
              <a:t>1/16/2024</a:t>
            </a:fld>
            <a:endParaRPr lang="en-US"/>
          </a:p>
        </p:txBody>
      </p:sp>
      <p:sp>
        <p:nvSpPr>
          <p:cNvPr id="6" name="Footer Placeholder 5">
            <a:extLst>
              <a:ext uri="{FF2B5EF4-FFF2-40B4-BE49-F238E27FC236}">
                <a16:creationId xmlns:a16="http://schemas.microsoft.com/office/drawing/2014/main" id="{1B907294-F0E4-445F-A889-32C781A3D1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9AE4AF-2EA0-4267-A56D-A0C9B57E341B}"/>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1213760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7D1C4-B49D-4DE4-9309-8E89BEAC6B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C9C-4398-483B-A6E2-9776D326DD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8D35E6-04BB-4C3C-B6DF-A57655BA69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1F519D-7220-49B0-B485-7A0DFDAE60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6174C3-F494-4E62-9532-E62E125005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170025-BCBC-41B5-864C-B8C8D6615826}"/>
              </a:ext>
            </a:extLst>
          </p:cNvPr>
          <p:cNvSpPr>
            <a:spLocks noGrp="1"/>
          </p:cNvSpPr>
          <p:nvPr>
            <p:ph type="dt" sz="half" idx="10"/>
          </p:nvPr>
        </p:nvSpPr>
        <p:spPr/>
        <p:txBody>
          <a:bodyPr/>
          <a:lstStyle/>
          <a:p>
            <a:fld id="{909CA00E-8511-4F88-A8FF-634C577C7829}" type="datetimeFigureOut">
              <a:rPr lang="en-US" smtClean="0"/>
              <a:t>1/16/2024</a:t>
            </a:fld>
            <a:endParaRPr lang="en-US"/>
          </a:p>
        </p:txBody>
      </p:sp>
      <p:sp>
        <p:nvSpPr>
          <p:cNvPr id="8" name="Footer Placeholder 7">
            <a:extLst>
              <a:ext uri="{FF2B5EF4-FFF2-40B4-BE49-F238E27FC236}">
                <a16:creationId xmlns:a16="http://schemas.microsoft.com/office/drawing/2014/main" id="{9A525494-A9E0-402C-B573-D47E1ECBBD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77017D-49BD-4CDE-A5A8-C827FC126365}"/>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2124314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E9DB8-76F9-4CDB-ACCC-ED321C38A5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3925A1-EA86-47B6-9CD7-648974A3590E}"/>
              </a:ext>
            </a:extLst>
          </p:cNvPr>
          <p:cNvSpPr>
            <a:spLocks noGrp="1"/>
          </p:cNvSpPr>
          <p:nvPr>
            <p:ph type="dt" sz="half" idx="10"/>
          </p:nvPr>
        </p:nvSpPr>
        <p:spPr/>
        <p:txBody>
          <a:bodyPr/>
          <a:lstStyle/>
          <a:p>
            <a:fld id="{909CA00E-8511-4F88-A8FF-634C577C7829}" type="datetimeFigureOut">
              <a:rPr lang="en-US" smtClean="0"/>
              <a:t>1/16/2024</a:t>
            </a:fld>
            <a:endParaRPr lang="en-US"/>
          </a:p>
        </p:txBody>
      </p:sp>
      <p:sp>
        <p:nvSpPr>
          <p:cNvPr id="4" name="Footer Placeholder 3">
            <a:extLst>
              <a:ext uri="{FF2B5EF4-FFF2-40B4-BE49-F238E27FC236}">
                <a16:creationId xmlns:a16="http://schemas.microsoft.com/office/drawing/2014/main" id="{23AF5C2C-A132-4841-9058-5696E56BD4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9111A8-3D9C-4944-86D1-A5A01403CA37}"/>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30386085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08B620-70A0-4B72-91A2-E6A57ECEFEE6}"/>
              </a:ext>
            </a:extLst>
          </p:cNvPr>
          <p:cNvSpPr>
            <a:spLocks noGrp="1"/>
          </p:cNvSpPr>
          <p:nvPr>
            <p:ph type="dt" sz="half" idx="10"/>
          </p:nvPr>
        </p:nvSpPr>
        <p:spPr/>
        <p:txBody>
          <a:bodyPr/>
          <a:lstStyle/>
          <a:p>
            <a:fld id="{909CA00E-8511-4F88-A8FF-634C577C7829}" type="datetimeFigureOut">
              <a:rPr lang="en-US" smtClean="0"/>
              <a:t>1/16/2024</a:t>
            </a:fld>
            <a:endParaRPr lang="en-US"/>
          </a:p>
        </p:txBody>
      </p:sp>
      <p:sp>
        <p:nvSpPr>
          <p:cNvPr id="3" name="Footer Placeholder 2">
            <a:extLst>
              <a:ext uri="{FF2B5EF4-FFF2-40B4-BE49-F238E27FC236}">
                <a16:creationId xmlns:a16="http://schemas.microsoft.com/office/drawing/2014/main" id="{77AA6811-4B30-4311-8913-B904E18E91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0333DC-8195-4B3E-A454-43202D7E9F25}"/>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485185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7816B-48A8-4AAB-B2BE-637C2C287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220EA1-D87C-45ED-BDFA-76B9416AFC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381E85-169B-420F-92A2-577367775F6F}"/>
              </a:ext>
            </a:extLst>
          </p:cNvPr>
          <p:cNvSpPr>
            <a:spLocks noGrp="1"/>
          </p:cNvSpPr>
          <p:nvPr>
            <p:ph type="dt" sz="half" idx="10"/>
          </p:nvPr>
        </p:nvSpPr>
        <p:spPr/>
        <p:txBody>
          <a:bodyPr/>
          <a:lstStyle/>
          <a:p>
            <a:fld id="{909CA00E-8511-4F88-A8FF-634C577C7829}" type="datetimeFigureOut">
              <a:rPr lang="en-US" smtClean="0"/>
              <a:t>1/16/2024</a:t>
            </a:fld>
            <a:endParaRPr lang="en-US"/>
          </a:p>
        </p:txBody>
      </p:sp>
      <p:sp>
        <p:nvSpPr>
          <p:cNvPr id="5" name="Footer Placeholder 4">
            <a:extLst>
              <a:ext uri="{FF2B5EF4-FFF2-40B4-BE49-F238E27FC236}">
                <a16:creationId xmlns:a16="http://schemas.microsoft.com/office/drawing/2014/main" id="{549C8B3A-1F89-45B5-A85F-C261B0413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ABE46B-8286-4125-8DEE-E530D4D812CB}"/>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10513838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349B8-C79B-4412-A11D-C8AF0099B8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0A1241-9BE4-4638-84BD-7621CC2F41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46BB2E-EDA8-4002-A7C4-76704180EA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4E1D4-F92A-46C7-839C-59F68D2FC4FC}"/>
              </a:ext>
            </a:extLst>
          </p:cNvPr>
          <p:cNvSpPr>
            <a:spLocks noGrp="1"/>
          </p:cNvSpPr>
          <p:nvPr>
            <p:ph type="dt" sz="half" idx="10"/>
          </p:nvPr>
        </p:nvSpPr>
        <p:spPr/>
        <p:txBody>
          <a:bodyPr/>
          <a:lstStyle/>
          <a:p>
            <a:fld id="{909CA00E-8511-4F88-A8FF-634C577C7829}" type="datetimeFigureOut">
              <a:rPr lang="en-US" smtClean="0"/>
              <a:t>1/16/2024</a:t>
            </a:fld>
            <a:endParaRPr lang="en-US"/>
          </a:p>
        </p:txBody>
      </p:sp>
      <p:sp>
        <p:nvSpPr>
          <p:cNvPr id="6" name="Footer Placeholder 5">
            <a:extLst>
              <a:ext uri="{FF2B5EF4-FFF2-40B4-BE49-F238E27FC236}">
                <a16:creationId xmlns:a16="http://schemas.microsoft.com/office/drawing/2014/main" id="{20933736-315B-48BD-8367-BC9A77A02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48EBC3-1A39-4344-87FB-D8F9A07DF769}"/>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37494525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291F6-D566-4BDF-8E47-543F92B5DC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33B011-7324-42C8-A41F-F89127FAF0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68F824-165C-42A7-B741-E85F0EEDB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ADE36F-6071-47F8-85B0-66E371022D57}"/>
              </a:ext>
            </a:extLst>
          </p:cNvPr>
          <p:cNvSpPr>
            <a:spLocks noGrp="1"/>
          </p:cNvSpPr>
          <p:nvPr>
            <p:ph type="dt" sz="half" idx="10"/>
          </p:nvPr>
        </p:nvSpPr>
        <p:spPr/>
        <p:txBody>
          <a:bodyPr/>
          <a:lstStyle/>
          <a:p>
            <a:fld id="{909CA00E-8511-4F88-A8FF-634C577C7829}" type="datetimeFigureOut">
              <a:rPr lang="en-US" smtClean="0"/>
              <a:t>1/16/2024</a:t>
            </a:fld>
            <a:endParaRPr lang="en-US"/>
          </a:p>
        </p:txBody>
      </p:sp>
      <p:sp>
        <p:nvSpPr>
          <p:cNvPr id="6" name="Footer Placeholder 5">
            <a:extLst>
              <a:ext uri="{FF2B5EF4-FFF2-40B4-BE49-F238E27FC236}">
                <a16:creationId xmlns:a16="http://schemas.microsoft.com/office/drawing/2014/main" id="{0E2D5EE2-5319-46EB-82E8-55D04CC7FE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A9D1C3-7042-4FD8-945A-4565E4847CC2}"/>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26312400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D8E8-FE3E-45CA-8774-441779CF11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A71687-D3DF-4BD8-9450-FCBE128F8C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36C4CA-29E7-4115-A38E-21A9056FC687}"/>
              </a:ext>
            </a:extLst>
          </p:cNvPr>
          <p:cNvSpPr>
            <a:spLocks noGrp="1"/>
          </p:cNvSpPr>
          <p:nvPr>
            <p:ph type="dt" sz="half" idx="10"/>
          </p:nvPr>
        </p:nvSpPr>
        <p:spPr/>
        <p:txBody>
          <a:bodyPr/>
          <a:lstStyle/>
          <a:p>
            <a:fld id="{909CA00E-8511-4F88-A8FF-634C577C7829}" type="datetimeFigureOut">
              <a:rPr lang="en-US" smtClean="0"/>
              <a:t>1/16/2024</a:t>
            </a:fld>
            <a:endParaRPr lang="en-US"/>
          </a:p>
        </p:txBody>
      </p:sp>
      <p:sp>
        <p:nvSpPr>
          <p:cNvPr id="5" name="Footer Placeholder 4">
            <a:extLst>
              <a:ext uri="{FF2B5EF4-FFF2-40B4-BE49-F238E27FC236}">
                <a16:creationId xmlns:a16="http://schemas.microsoft.com/office/drawing/2014/main" id="{BF2EFBF0-C4D7-4ACE-BA5B-2144DAACC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44496-13E3-4907-A6A8-C220C921603C}"/>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4397190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61DDB9-E55F-42C0-8C29-37FBD7F35D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B1AE5B-392F-4808-A51C-F1315DEA85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EC39DF-DC65-4AE4-8CF1-5DCE2D8BFEF5}"/>
              </a:ext>
            </a:extLst>
          </p:cNvPr>
          <p:cNvSpPr>
            <a:spLocks noGrp="1"/>
          </p:cNvSpPr>
          <p:nvPr>
            <p:ph type="dt" sz="half" idx="10"/>
          </p:nvPr>
        </p:nvSpPr>
        <p:spPr/>
        <p:txBody>
          <a:bodyPr/>
          <a:lstStyle/>
          <a:p>
            <a:fld id="{909CA00E-8511-4F88-A8FF-634C577C7829}" type="datetimeFigureOut">
              <a:rPr lang="en-US" smtClean="0"/>
              <a:t>1/16/2024</a:t>
            </a:fld>
            <a:endParaRPr lang="en-US"/>
          </a:p>
        </p:txBody>
      </p:sp>
      <p:sp>
        <p:nvSpPr>
          <p:cNvPr id="5" name="Footer Placeholder 4">
            <a:extLst>
              <a:ext uri="{FF2B5EF4-FFF2-40B4-BE49-F238E27FC236}">
                <a16:creationId xmlns:a16="http://schemas.microsoft.com/office/drawing/2014/main" id="{EB8F80AF-380C-4639-8FBD-214C2450B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1B5764-7CFA-4BD8-83CE-83FE39777520}"/>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8317866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b" anchorCtr="0"/>
          <a:lstStyle/>
          <a:p>
            <a:pPr algn="ctr"/>
            <a:endParaRPr lang="en-US" sz="1800"/>
          </a:p>
        </p:txBody>
      </p:sp>
      <p:sp>
        <p:nvSpPr>
          <p:cNvPr id="4" name="Title 3"/>
          <p:cNvSpPr>
            <a:spLocks noGrp="1"/>
          </p:cNvSpPr>
          <p:nvPr>
            <p:ph type="title"/>
          </p:nvPr>
        </p:nvSpPr>
        <p:spPr>
          <a:xfrm>
            <a:off x="539496" y="275701"/>
            <a:ext cx="10931015" cy="640080"/>
          </a:xfrm>
        </p:spPr>
        <p:txBody>
          <a:bodyPr anchor="b" anchorCtr="0">
            <a:normAutofit/>
          </a:bodyPr>
          <a:lstStyle>
            <a:lvl1pPr>
              <a:defRPr sz="3200" b="0">
                <a:solidFill>
                  <a:srgbClr val="578FFF"/>
                </a:solidFill>
                <a:latin typeface="Comic Sans MS" panose="030F0702030302020204" pitchFamily="66" charset="0"/>
              </a:defRPr>
            </a:lvl1pPr>
          </a:lstStyle>
          <a:p>
            <a:r>
              <a:rPr lang="en-US" dirty="0"/>
              <a:t>Click to edit Master title style</a:t>
            </a:r>
          </a:p>
        </p:txBody>
      </p:sp>
      <p:sp>
        <p:nvSpPr>
          <p:cNvPr id="3" name="Content Placeholder 2"/>
          <p:cNvSpPr>
            <a:spLocks noGrp="1"/>
          </p:cNvSpPr>
          <p:nvPr>
            <p:ph sz="quarter" idx="10"/>
          </p:nvPr>
        </p:nvSpPr>
        <p:spPr>
          <a:xfrm>
            <a:off x="539496" y="1222593"/>
            <a:ext cx="11048070" cy="4873102"/>
          </a:xfrm>
        </p:spPr>
        <p:txBody>
          <a:bodyPr vert="horz" lIns="91440" tIns="45720" rIns="91440" bIns="45720" rtlCol="0">
            <a:normAutofit/>
          </a:bodyPr>
          <a:lstStyle>
            <a:lvl1pPr>
              <a:defRPr lang="en-US" sz="2400" smtClean="0">
                <a:solidFill>
                  <a:schemeClr val="tx1"/>
                </a:solidFill>
                <a:latin typeface="Comic Sans MS" panose="030F0702030302020204" pitchFamily="66" charset="0"/>
              </a:defRPr>
            </a:lvl1pPr>
            <a:lvl2pPr>
              <a:defRPr lang="en-US" sz="2400" smtClean="0">
                <a:solidFill>
                  <a:schemeClr val="tx1"/>
                </a:solidFill>
                <a:latin typeface="Comic Sans MS" panose="030F0702030302020204" pitchFamily="66" charset="0"/>
              </a:defRPr>
            </a:lvl2pPr>
            <a:lvl3pPr>
              <a:defRPr lang="en-US" sz="2400" smtClean="0">
                <a:solidFill>
                  <a:schemeClr val="tx1"/>
                </a:solidFill>
                <a:latin typeface="Comic Sans MS" panose="030F0702030302020204" pitchFamily="66" charset="0"/>
              </a:defRPr>
            </a:lvl3pPr>
            <a:lvl4pPr>
              <a:defRPr lang="en-US" sz="2400" smtClean="0">
                <a:solidFill>
                  <a:schemeClr val="tx1"/>
                </a:solidFill>
                <a:latin typeface="Comic Sans MS" panose="030F0702030302020204" pitchFamily="66" charset="0"/>
              </a:defRPr>
            </a:lvl4pPr>
            <a:lvl5pPr>
              <a:defRPr lang="en-US" sz="2400">
                <a:solidFill>
                  <a:schemeClr val="tx1"/>
                </a:solidFill>
                <a:latin typeface="Comic Sans MS" panose="030F0702030302020204" pitchFamily="66" charset="0"/>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1/16/2024</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4118024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9FC14-7C37-4F0F-8BBE-AFF4B160BD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1CBF6A-C4FB-4E24-AA20-6730B33641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55C1FB-1AAD-422C-AE5A-A18763A5782D}"/>
              </a:ext>
            </a:extLst>
          </p:cNvPr>
          <p:cNvSpPr>
            <a:spLocks noGrp="1"/>
          </p:cNvSpPr>
          <p:nvPr>
            <p:ph type="dt" sz="half" idx="10"/>
          </p:nvPr>
        </p:nvSpPr>
        <p:spPr/>
        <p:txBody>
          <a:bodyPr/>
          <a:lstStyle/>
          <a:p>
            <a:fld id="{909CA00E-8511-4F88-A8FF-634C577C7829}" type="datetimeFigureOut">
              <a:rPr lang="en-US" smtClean="0"/>
              <a:t>1/16/2024</a:t>
            </a:fld>
            <a:endParaRPr lang="en-US"/>
          </a:p>
        </p:txBody>
      </p:sp>
      <p:sp>
        <p:nvSpPr>
          <p:cNvPr id="5" name="Footer Placeholder 4">
            <a:extLst>
              <a:ext uri="{FF2B5EF4-FFF2-40B4-BE49-F238E27FC236}">
                <a16:creationId xmlns:a16="http://schemas.microsoft.com/office/drawing/2014/main" id="{4A1D82E1-7018-4607-995A-791AD4D207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2D3879-651A-45A2-898E-4B5EDBE21B07}"/>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782021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EBDF-94ED-41B3-90E4-020B220487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FCD659-8957-4B53-8D09-398A89F129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63B8B3-7E76-4AFA-8967-2CFD621C56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1518F4-2FB4-4E77-8D38-EAFAD2C48FDF}"/>
              </a:ext>
            </a:extLst>
          </p:cNvPr>
          <p:cNvSpPr>
            <a:spLocks noGrp="1"/>
          </p:cNvSpPr>
          <p:nvPr>
            <p:ph type="dt" sz="half" idx="10"/>
          </p:nvPr>
        </p:nvSpPr>
        <p:spPr/>
        <p:txBody>
          <a:bodyPr/>
          <a:lstStyle/>
          <a:p>
            <a:fld id="{909CA00E-8511-4F88-A8FF-634C577C7829}" type="datetimeFigureOut">
              <a:rPr lang="en-US" smtClean="0"/>
              <a:t>1/16/2024</a:t>
            </a:fld>
            <a:endParaRPr lang="en-US"/>
          </a:p>
        </p:txBody>
      </p:sp>
      <p:sp>
        <p:nvSpPr>
          <p:cNvPr id="6" name="Footer Placeholder 5">
            <a:extLst>
              <a:ext uri="{FF2B5EF4-FFF2-40B4-BE49-F238E27FC236}">
                <a16:creationId xmlns:a16="http://schemas.microsoft.com/office/drawing/2014/main" id="{1B907294-F0E4-445F-A889-32C781A3D1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9AE4AF-2EA0-4267-A56D-A0C9B57E341B}"/>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2467543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7D1C4-B49D-4DE4-9309-8E89BEAC6B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C9C-4398-483B-A6E2-9776D326DD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8D35E6-04BB-4C3C-B6DF-A57655BA69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1F519D-7220-49B0-B485-7A0DFDAE60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6174C3-F494-4E62-9532-E62E125005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170025-BCBC-41B5-864C-B8C8D6615826}"/>
              </a:ext>
            </a:extLst>
          </p:cNvPr>
          <p:cNvSpPr>
            <a:spLocks noGrp="1"/>
          </p:cNvSpPr>
          <p:nvPr>
            <p:ph type="dt" sz="half" idx="10"/>
          </p:nvPr>
        </p:nvSpPr>
        <p:spPr/>
        <p:txBody>
          <a:bodyPr/>
          <a:lstStyle/>
          <a:p>
            <a:fld id="{909CA00E-8511-4F88-A8FF-634C577C7829}" type="datetimeFigureOut">
              <a:rPr lang="en-US" smtClean="0"/>
              <a:t>1/16/2024</a:t>
            </a:fld>
            <a:endParaRPr lang="en-US"/>
          </a:p>
        </p:txBody>
      </p:sp>
      <p:sp>
        <p:nvSpPr>
          <p:cNvPr id="8" name="Footer Placeholder 7">
            <a:extLst>
              <a:ext uri="{FF2B5EF4-FFF2-40B4-BE49-F238E27FC236}">
                <a16:creationId xmlns:a16="http://schemas.microsoft.com/office/drawing/2014/main" id="{9A525494-A9E0-402C-B573-D47E1ECBBD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77017D-49BD-4CDE-A5A8-C827FC126365}"/>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4214276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E9DB8-76F9-4CDB-ACCC-ED321C38A5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3925A1-EA86-47B6-9CD7-648974A3590E}"/>
              </a:ext>
            </a:extLst>
          </p:cNvPr>
          <p:cNvSpPr>
            <a:spLocks noGrp="1"/>
          </p:cNvSpPr>
          <p:nvPr>
            <p:ph type="dt" sz="half" idx="10"/>
          </p:nvPr>
        </p:nvSpPr>
        <p:spPr/>
        <p:txBody>
          <a:bodyPr/>
          <a:lstStyle/>
          <a:p>
            <a:fld id="{909CA00E-8511-4F88-A8FF-634C577C7829}" type="datetimeFigureOut">
              <a:rPr lang="en-US" smtClean="0"/>
              <a:t>1/16/2024</a:t>
            </a:fld>
            <a:endParaRPr lang="en-US"/>
          </a:p>
        </p:txBody>
      </p:sp>
      <p:sp>
        <p:nvSpPr>
          <p:cNvPr id="4" name="Footer Placeholder 3">
            <a:extLst>
              <a:ext uri="{FF2B5EF4-FFF2-40B4-BE49-F238E27FC236}">
                <a16:creationId xmlns:a16="http://schemas.microsoft.com/office/drawing/2014/main" id="{23AF5C2C-A132-4841-9058-5696E56BD4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9111A8-3D9C-4944-86D1-A5A01403CA37}"/>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3768555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08B620-70A0-4B72-91A2-E6A57ECEFEE6}"/>
              </a:ext>
            </a:extLst>
          </p:cNvPr>
          <p:cNvSpPr>
            <a:spLocks noGrp="1"/>
          </p:cNvSpPr>
          <p:nvPr>
            <p:ph type="dt" sz="half" idx="10"/>
          </p:nvPr>
        </p:nvSpPr>
        <p:spPr/>
        <p:txBody>
          <a:bodyPr/>
          <a:lstStyle/>
          <a:p>
            <a:fld id="{909CA00E-8511-4F88-A8FF-634C577C7829}" type="datetimeFigureOut">
              <a:rPr lang="en-US" smtClean="0"/>
              <a:t>1/16/2024</a:t>
            </a:fld>
            <a:endParaRPr lang="en-US"/>
          </a:p>
        </p:txBody>
      </p:sp>
      <p:sp>
        <p:nvSpPr>
          <p:cNvPr id="3" name="Footer Placeholder 2">
            <a:extLst>
              <a:ext uri="{FF2B5EF4-FFF2-40B4-BE49-F238E27FC236}">
                <a16:creationId xmlns:a16="http://schemas.microsoft.com/office/drawing/2014/main" id="{77AA6811-4B30-4311-8913-B904E18E91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0333DC-8195-4B3E-A454-43202D7E9F25}"/>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2231416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349B8-C79B-4412-A11D-C8AF0099B8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0A1241-9BE4-4638-84BD-7621CC2F41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46BB2E-EDA8-4002-A7C4-76704180EA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4E1D4-F92A-46C7-839C-59F68D2FC4FC}"/>
              </a:ext>
            </a:extLst>
          </p:cNvPr>
          <p:cNvSpPr>
            <a:spLocks noGrp="1"/>
          </p:cNvSpPr>
          <p:nvPr>
            <p:ph type="dt" sz="half" idx="10"/>
          </p:nvPr>
        </p:nvSpPr>
        <p:spPr/>
        <p:txBody>
          <a:bodyPr/>
          <a:lstStyle/>
          <a:p>
            <a:fld id="{909CA00E-8511-4F88-A8FF-634C577C7829}" type="datetimeFigureOut">
              <a:rPr lang="en-US" smtClean="0"/>
              <a:t>1/16/2024</a:t>
            </a:fld>
            <a:endParaRPr lang="en-US"/>
          </a:p>
        </p:txBody>
      </p:sp>
      <p:sp>
        <p:nvSpPr>
          <p:cNvPr id="6" name="Footer Placeholder 5">
            <a:extLst>
              <a:ext uri="{FF2B5EF4-FFF2-40B4-BE49-F238E27FC236}">
                <a16:creationId xmlns:a16="http://schemas.microsoft.com/office/drawing/2014/main" id="{20933736-315B-48BD-8367-BC9A77A02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48EBC3-1A39-4344-87FB-D8F9A07DF769}"/>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206890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291F6-D566-4BDF-8E47-543F92B5DC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33B011-7324-42C8-A41F-F89127FAF0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68F824-165C-42A7-B741-E85F0EEDB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ADE36F-6071-47F8-85B0-66E371022D57}"/>
              </a:ext>
            </a:extLst>
          </p:cNvPr>
          <p:cNvSpPr>
            <a:spLocks noGrp="1"/>
          </p:cNvSpPr>
          <p:nvPr>
            <p:ph type="dt" sz="half" idx="10"/>
          </p:nvPr>
        </p:nvSpPr>
        <p:spPr/>
        <p:txBody>
          <a:bodyPr/>
          <a:lstStyle/>
          <a:p>
            <a:fld id="{909CA00E-8511-4F88-A8FF-634C577C7829}" type="datetimeFigureOut">
              <a:rPr lang="en-US" smtClean="0"/>
              <a:t>1/16/2024</a:t>
            </a:fld>
            <a:endParaRPr lang="en-US"/>
          </a:p>
        </p:txBody>
      </p:sp>
      <p:sp>
        <p:nvSpPr>
          <p:cNvPr id="6" name="Footer Placeholder 5">
            <a:extLst>
              <a:ext uri="{FF2B5EF4-FFF2-40B4-BE49-F238E27FC236}">
                <a16:creationId xmlns:a16="http://schemas.microsoft.com/office/drawing/2014/main" id="{0E2D5EE2-5319-46EB-82E8-55D04CC7FE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A9D1C3-7042-4FD8-945A-4565E4847CC2}"/>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1403391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1FA3DE-57C2-4D76-A636-1E8F19346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659C5A-B0A9-4967-A3C6-515AB8ED8C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44F479-49CE-4584-9DF3-3F25F4FB20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CA00E-8511-4F88-A8FF-634C577C7829}" type="datetimeFigureOut">
              <a:rPr lang="en-US" smtClean="0"/>
              <a:t>1/16/2024</a:t>
            </a:fld>
            <a:endParaRPr lang="en-US"/>
          </a:p>
        </p:txBody>
      </p:sp>
      <p:sp>
        <p:nvSpPr>
          <p:cNvPr id="5" name="Footer Placeholder 4">
            <a:extLst>
              <a:ext uri="{FF2B5EF4-FFF2-40B4-BE49-F238E27FC236}">
                <a16:creationId xmlns:a16="http://schemas.microsoft.com/office/drawing/2014/main" id="{03275477-75B1-4662-824B-D757A452A4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0F4D55-898D-41C8-8EBD-6774C4714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1C1169-579C-4B8D-835D-13A6F2658E09}" type="slidenum">
              <a:rPr lang="en-US" smtClean="0"/>
              <a:t>‹#›</a:t>
            </a:fld>
            <a:endParaRPr lang="en-US"/>
          </a:p>
        </p:txBody>
      </p:sp>
    </p:spTree>
    <p:extLst>
      <p:ext uri="{BB962C8B-B14F-4D97-AF65-F5344CB8AC3E}">
        <p14:creationId xmlns:p14="http://schemas.microsoft.com/office/powerpoint/2010/main" val="36823656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1FA3DE-57C2-4D76-A636-1E8F19346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659C5A-B0A9-4967-A3C6-515AB8ED8C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44F479-49CE-4584-9DF3-3F25F4FB20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CA00E-8511-4F88-A8FF-634C577C7829}" type="datetimeFigureOut">
              <a:rPr lang="en-US" smtClean="0"/>
              <a:t>1/16/2024</a:t>
            </a:fld>
            <a:endParaRPr lang="en-US"/>
          </a:p>
        </p:txBody>
      </p:sp>
      <p:sp>
        <p:nvSpPr>
          <p:cNvPr id="5" name="Footer Placeholder 4">
            <a:extLst>
              <a:ext uri="{FF2B5EF4-FFF2-40B4-BE49-F238E27FC236}">
                <a16:creationId xmlns:a16="http://schemas.microsoft.com/office/drawing/2014/main" id="{03275477-75B1-4662-824B-D757A452A4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0F4D55-898D-41C8-8EBD-6774C4714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1C1169-579C-4B8D-835D-13A6F2658E09}" type="slidenum">
              <a:rPr lang="en-US" smtClean="0"/>
              <a:t>‹#›</a:t>
            </a:fld>
            <a:endParaRPr lang="en-US"/>
          </a:p>
        </p:txBody>
      </p:sp>
    </p:spTree>
    <p:extLst>
      <p:ext uri="{BB962C8B-B14F-4D97-AF65-F5344CB8AC3E}">
        <p14:creationId xmlns:p14="http://schemas.microsoft.com/office/powerpoint/2010/main" val="194627610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en.wikipedia.org/wiki/Timeline_of_machine_learning" TargetMode="Externa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QDX-1M5Nj7s&amp;list=PLtBw6njQRU-rwp5__7C0oIVt26ZgjG9NI" TargetMode="External"/><Relationship Id="rId2" Type="http://schemas.openxmlformats.org/officeDocument/2006/relationships/hyperlink" Target="https://ai.invideo.io/login" TargetMode="Externa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38.jp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1324D-F930-44E6-ABB9-A058B845F75E}"/>
              </a:ext>
            </a:extLst>
          </p:cNvPr>
          <p:cNvSpPr>
            <a:spLocks noGrp="1"/>
          </p:cNvSpPr>
          <p:nvPr>
            <p:ph type="title"/>
          </p:nvPr>
        </p:nvSpPr>
        <p:spPr/>
        <p:txBody>
          <a:bodyPr/>
          <a:lstStyle/>
          <a:p>
            <a:r>
              <a:rPr lang="en-US" dirty="0">
                <a:solidFill>
                  <a:srgbClr val="0052F6"/>
                </a:solidFill>
              </a:rPr>
              <a:t>CIS 4526 </a:t>
            </a:r>
            <a:r>
              <a:rPr lang="en-US" dirty="0"/>
              <a:t>Foundations of Machine Learning</a:t>
            </a:r>
            <a:endParaRPr lang="en-US" dirty="0">
              <a:solidFill>
                <a:srgbClr val="0052F6"/>
              </a:solidFill>
            </a:endParaRPr>
          </a:p>
        </p:txBody>
      </p:sp>
      <p:sp>
        <p:nvSpPr>
          <p:cNvPr id="3" name="TextBox 2">
            <a:extLst>
              <a:ext uri="{FF2B5EF4-FFF2-40B4-BE49-F238E27FC236}">
                <a16:creationId xmlns:a16="http://schemas.microsoft.com/office/drawing/2014/main" id="{02F87C00-6AC0-887D-AEA9-243D779A4B7F}"/>
              </a:ext>
            </a:extLst>
          </p:cNvPr>
          <p:cNvSpPr txBox="1"/>
          <p:nvPr/>
        </p:nvSpPr>
        <p:spPr>
          <a:xfrm>
            <a:off x="2619038" y="2398486"/>
            <a:ext cx="6321287"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omic Sans MS" panose="030F0702030302020204" pitchFamily="66" charset="0"/>
              </a:rPr>
              <a:t>Chapter 1</a:t>
            </a:r>
          </a:p>
        </p:txBody>
      </p:sp>
      <p:sp>
        <p:nvSpPr>
          <p:cNvPr id="4" name="TextBox 3">
            <a:extLst>
              <a:ext uri="{FF2B5EF4-FFF2-40B4-BE49-F238E27FC236}">
                <a16:creationId xmlns:a16="http://schemas.microsoft.com/office/drawing/2014/main" id="{905FC1C9-83F1-2CBD-6B8A-2FE474DBEA7A}"/>
              </a:ext>
            </a:extLst>
          </p:cNvPr>
          <p:cNvSpPr txBox="1"/>
          <p:nvPr/>
        </p:nvSpPr>
        <p:spPr>
          <a:xfrm>
            <a:off x="1245152" y="3690074"/>
            <a:ext cx="9638748" cy="12618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omic Sans MS" panose="030F0702030302020204" pitchFamily="66" charset="0"/>
              </a:rPr>
              <a:t>Introduction to Machine Learning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537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90E20-B7AD-6C5C-5535-4F749F3DCE7F}"/>
              </a:ext>
            </a:extLst>
          </p:cNvPr>
          <p:cNvSpPr>
            <a:spLocks noGrp="1"/>
          </p:cNvSpPr>
          <p:nvPr>
            <p:ph type="title"/>
          </p:nvPr>
        </p:nvSpPr>
        <p:spPr/>
        <p:txBody>
          <a:bodyPr/>
          <a:lstStyle/>
          <a:p>
            <a:r>
              <a:rPr lang="en-US" dirty="0"/>
              <a:t>Examples of what is NOT Machine Learning</a:t>
            </a:r>
          </a:p>
        </p:txBody>
      </p:sp>
      <p:sp>
        <p:nvSpPr>
          <p:cNvPr id="3" name="Content Placeholder 2">
            <a:extLst>
              <a:ext uri="{FF2B5EF4-FFF2-40B4-BE49-F238E27FC236}">
                <a16:creationId xmlns:a16="http://schemas.microsoft.com/office/drawing/2014/main" id="{0216E838-E54E-6498-6F31-3E2B6C6383E7}"/>
              </a:ext>
            </a:extLst>
          </p:cNvPr>
          <p:cNvSpPr>
            <a:spLocks noGrp="1"/>
          </p:cNvSpPr>
          <p:nvPr>
            <p:ph sz="quarter" idx="10"/>
          </p:nvPr>
        </p:nvSpPr>
        <p:spPr>
          <a:xfrm>
            <a:off x="685800" y="1344513"/>
            <a:ext cx="11048070" cy="4873102"/>
          </a:xfrm>
        </p:spPr>
        <p:txBody>
          <a:bodyPr>
            <a:normAutofit lnSpcReduction="10000"/>
          </a:bodyPr>
          <a:lstStyle/>
          <a:p>
            <a:r>
              <a:rPr lang="en-US" sz="2400" dirty="0"/>
              <a:t>Examples of AI that’s not in Machine Learning</a:t>
            </a:r>
          </a:p>
          <a:p>
            <a:pPr lvl="1"/>
            <a:r>
              <a:rPr lang="en-US" sz="2400" dirty="0"/>
              <a:t>Rule-based systems, typically referred to as expert systems, where domain knowledge from experts is encoded directly into carefully crafted rules </a:t>
            </a:r>
          </a:p>
          <a:p>
            <a:pPr lvl="1"/>
            <a:r>
              <a:rPr lang="en-US" sz="2400" dirty="0"/>
              <a:t>Probabilistic Bayesian Network model</a:t>
            </a:r>
          </a:p>
          <a:p>
            <a:pPr marL="457200" lvl="1" indent="0">
              <a:buNone/>
            </a:pPr>
            <a:endParaRPr lang="en-US" sz="2400" dirty="0"/>
          </a:p>
          <a:p>
            <a:r>
              <a:rPr lang="en-US" sz="2400" dirty="0"/>
              <a:t>Examples of Data Analytics that are not in Machine Learning</a:t>
            </a:r>
          </a:p>
          <a:p>
            <a:pPr lvl="1"/>
            <a:r>
              <a:rPr lang="en-US" sz="2400" dirty="0"/>
              <a:t>Dashboard</a:t>
            </a:r>
          </a:p>
          <a:p>
            <a:pPr lvl="1"/>
            <a:r>
              <a:rPr lang="en-US" sz="2400" dirty="0"/>
              <a:t>Conclusion drawn from hypothesis testing </a:t>
            </a:r>
          </a:p>
          <a:p>
            <a:pPr lvl="1"/>
            <a:r>
              <a:rPr lang="en-US" sz="2400" dirty="0"/>
              <a:t>Aggregation and business intelligence based on SQL</a:t>
            </a:r>
          </a:p>
          <a:p>
            <a:pPr lvl="1"/>
            <a:endParaRPr lang="en-US" sz="2400" dirty="0"/>
          </a:p>
          <a:p>
            <a:r>
              <a:rPr lang="en-US" sz="2400" dirty="0"/>
              <a:t>Examples of Statistics that are not in Machine Learning</a:t>
            </a:r>
          </a:p>
          <a:p>
            <a:pPr lvl="1"/>
            <a:r>
              <a:rPr lang="en-US" sz="2400" dirty="0"/>
              <a:t>Classical Survival Analysis (Hazard rate, Mortality model)</a:t>
            </a:r>
          </a:p>
          <a:p>
            <a:pPr lvl="1"/>
            <a:endParaRPr lang="en-US" sz="2400" dirty="0"/>
          </a:p>
          <a:p>
            <a:endParaRPr lang="en-US" dirty="0"/>
          </a:p>
        </p:txBody>
      </p:sp>
    </p:spTree>
    <p:extLst>
      <p:ext uri="{BB962C8B-B14F-4D97-AF65-F5344CB8AC3E}">
        <p14:creationId xmlns:p14="http://schemas.microsoft.com/office/powerpoint/2010/main" val="2118782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83FB-606A-DB04-DA9C-81E485D86588}"/>
              </a:ext>
            </a:extLst>
          </p:cNvPr>
          <p:cNvSpPr>
            <a:spLocks noGrp="1"/>
          </p:cNvSpPr>
          <p:nvPr>
            <p:ph type="title"/>
          </p:nvPr>
        </p:nvSpPr>
        <p:spPr/>
        <p:txBody>
          <a:bodyPr/>
          <a:lstStyle/>
          <a:p>
            <a:r>
              <a:rPr lang="en-US" dirty="0"/>
              <a:t>ML versus Data Science or Business Intelligence</a:t>
            </a:r>
          </a:p>
        </p:txBody>
      </p:sp>
      <p:sp>
        <p:nvSpPr>
          <p:cNvPr id="3" name="Content Placeholder 2">
            <a:extLst>
              <a:ext uri="{FF2B5EF4-FFF2-40B4-BE49-F238E27FC236}">
                <a16:creationId xmlns:a16="http://schemas.microsoft.com/office/drawing/2014/main" id="{58BD9833-63FD-36B9-8B58-16E651F9A5DB}"/>
              </a:ext>
            </a:extLst>
          </p:cNvPr>
          <p:cNvSpPr>
            <a:spLocks noGrp="1"/>
          </p:cNvSpPr>
          <p:nvPr>
            <p:ph sz="quarter" idx="10"/>
          </p:nvPr>
        </p:nvSpPr>
        <p:spPr>
          <a:xfrm>
            <a:off x="571965" y="1429857"/>
            <a:ext cx="11048070" cy="4873102"/>
          </a:xfrm>
        </p:spPr>
        <p:txBody>
          <a:bodyPr/>
          <a:lstStyle/>
          <a:p>
            <a:pPr marL="0" indent="0">
              <a:buNone/>
            </a:pPr>
            <a:r>
              <a:rPr lang="en-US" dirty="0"/>
              <a:t>Data Science is an all-encompassing term. When being used, the focus is more on the impact it can make for a company or for the society by examining the data the company have acquired through its operation. </a:t>
            </a:r>
          </a:p>
          <a:p>
            <a:pPr marL="0" indent="0">
              <a:buNone/>
            </a:pPr>
            <a:endParaRPr lang="en-US" dirty="0"/>
          </a:p>
          <a:p>
            <a:pPr marL="0" indent="0">
              <a:buNone/>
            </a:pPr>
            <a:r>
              <a:rPr lang="en-US" dirty="0"/>
              <a:t>Impact is often in the form of insights in products companies sell, business strategy, or product recommendation. The goal is to produce ways of helping business to solve problem or increasing its profitability. A Dashboard or product recommendation are some of the typical deliverable.</a:t>
            </a:r>
          </a:p>
          <a:p>
            <a:pPr marL="0" indent="0">
              <a:buNone/>
            </a:pPr>
            <a:endParaRPr lang="en-US" dirty="0"/>
          </a:p>
          <a:p>
            <a:pPr marL="0" indent="0">
              <a:buNone/>
            </a:pPr>
            <a:r>
              <a:rPr lang="en-US" dirty="0"/>
              <a:t>Solutions involve understanding of how to build the best ML models. Good solution requires both sound mathematical theory as well as best engineering practices.</a:t>
            </a:r>
          </a:p>
          <a:p>
            <a:pPr marL="0" indent="0">
              <a:buNone/>
            </a:pPr>
            <a:endParaRPr lang="en-US" dirty="0"/>
          </a:p>
        </p:txBody>
      </p:sp>
    </p:spTree>
    <p:extLst>
      <p:ext uri="{BB962C8B-B14F-4D97-AF65-F5344CB8AC3E}">
        <p14:creationId xmlns:p14="http://schemas.microsoft.com/office/powerpoint/2010/main" val="203003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82B0-832B-0739-48DA-D7C8EB7DADC2}"/>
              </a:ext>
            </a:extLst>
          </p:cNvPr>
          <p:cNvSpPr>
            <a:spLocks noGrp="1"/>
          </p:cNvSpPr>
          <p:nvPr>
            <p:ph type="title"/>
          </p:nvPr>
        </p:nvSpPr>
        <p:spPr/>
        <p:txBody>
          <a:bodyPr/>
          <a:lstStyle/>
          <a:p>
            <a:r>
              <a:rPr lang="en-US" dirty="0">
                <a:solidFill>
                  <a:srgbClr val="0052F6"/>
                </a:solidFill>
              </a:rPr>
              <a:t>Outline</a:t>
            </a:r>
          </a:p>
        </p:txBody>
      </p:sp>
      <p:sp>
        <p:nvSpPr>
          <p:cNvPr id="3" name="Content Placeholder 2">
            <a:extLst>
              <a:ext uri="{FF2B5EF4-FFF2-40B4-BE49-F238E27FC236}">
                <a16:creationId xmlns:a16="http://schemas.microsoft.com/office/drawing/2014/main" id="{1A3BE408-AB31-D17C-4359-42742CA8199F}"/>
              </a:ext>
            </a:extLst>
          </p:cNvPr>
          <p:cNvSpPr>
            <a:spLocks noGrp="1"/>
          </p:cNvSpPr>
          <p:nvPr>
            <p:ph sz="quarter" idx="10"/>
          </p:nvPr>
        </p:nvSpPr>
        <p:spPr>
          <a:xfrm>
            <a:off x="1101172" y="1782617"/>
            <a:ext cx="6747428" cy="3292765"/>
          </a:xfrm>
        </p:spPr>
        <p:txBody>
          <a:bodyPr>
            <a:normAutofit/>
          </a:bodyPr>
          <a:lstStyle/>
          <a:p>
            <a:r>
              <a:rPr lang="en-US" sz="2800" dirty="0">
                <a:solidFill>
                  <a:schemeClr val="bg2">
                    <a:lumMod val="75000"/>
                  </a:schemeClr>
                </a:solidFill>
              </a:rPr>
              <a:t>What is machine learning (ML)?</a:t>
            </a:r>
          </a:p>
          <a:p>
            <a:r>
              <a:rPr lang="en-US" sz="2800" dirty="0"/>
              <a:t>Why and What is it in practical terms</a:t>
            </a:r>
          </a:p>
          <a:p>
            <a:r>
              <a:rPr lang="en-US" sz="2800" dirty="0">
                <a:solidFill>
                  <a:schemeClr val="bg2">
                    <a:lumMod val="75000"/>
                  </a:schemeClr>
                </a:solidFill>
              </a:rPr>
              <a:t>Overview of types of Problems solved</a:t>
            </a:r>
          </a:p>
          <a:p>
            <a:r>
              <a:rPr lang="en-US" sz="2800" dirty="0">
                <a:solidFill>
                  <a:schemeClr val="bg2">
                    <a:lumMod val="75000"/>
                  </a:schemeClr>
                </a:solidFill>
              </a:rPr>
              <a:t>Recent development</a:t>
            </a:r>
          </a:p>
          <a:p>
            <a:pPr lvl="1"/>
            <a:endParaRPr lang="en-US" dirty="0"/>
          </a:p>
        </p:txBody>
      </p:sp>
    </p:spTree>
    <p:extLst>
      <p:ext uri="{BB962C8B-B14F-4D97-AF65-F5344CB8AC3E}">
        <p14:creationId xmlns:p14="http://schemas.microsoft.com/office/powerpoint/2010/main" val="3893715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9953D-6C69-3E17-4D26-07F7C2337BB0}"/>
              </a:ext>
            </a:extLst>
          </p:cNvPr>
          <p:cNvSpPr>
            <a:spLocks noGrp="1"/>
          </p:cNvSpPr>
          <p:nvPr>
            <p:ph type="title"/>
          </p:nvPr>
        </p:nvSpPr>
        <p:spPr/>
        <p:txBody>
          <a:bodyPr/>
          <a:lstStyle/>
          <a:p>
            <a:r>
              <a:rPr lang="en-US" dirty="0"/>
              <a:t>Why ML or Data Science becomes so popular</a:t>
            </a:r>
          </a:p>
        </p:txBody>
      </p:sp>
      <p:sp>
        <p:nvSpPr>
          <p:cNvPr id="3" name="Content Placeholder 2">
            <a:extLst>
              <a:ext uri="{FF2B5EF4-FFF2-40B4-BE49-F238E27FC236}">
                <a16:creationId xmlns:a16="http://schemas.microsoft.com/office/drawing/2014/main" id="{92F96C0F-F841-1629-03F9-F5AE75392B95}"/>
              </a:ext>
            </a:extLst>
          </p:cNvPr>
          <p:cNvSpPr>
            <a:spLocks noGrp="1"/>
          </p:cNvSpPr>
          <p:nvPr>
            <p:ph sz="quarter" idx="10"/>
          </p:nvPr>
        </p:nvSpPr>
        <p:spPr>
          <a:xfrm>
            <a:off x="797251" y="1322142"/>
            <a:ext cx="10790315" cy="2849535"/>
          </a:xfrm>
        </p:spPr>
        <p:txBody>
          <a:bodyPr/>
          <a:lstStyle/>
          <a:p>
            <a:r>
              <a:rPr lang="en-US" sz="2400" dirty="0">
                <a:cs typeface="Arial" panose="020B0604020202020204" pitchFamily="34" charset="0"/>
              </a:rPr>
              <a:t>More and more data available b/c web 2.0</a:t>
            </a:r>
          </a:p>
          <a:p>
            <a:r>
              <a:rPr lang="en-US" sz="2400" dirty="0">
                <a:cs typeface="Arial" panose="020B0604020202020204" pitchFamily="34" charset="0"/>
              </a:rPr>
              <a:t>Faster and Faster Hardware</a:t>
            </a:r>
          </a:p>
          <a:p>
            <a:r>
              <a:rPr lang="en-US" sz="2400" dirty="0">
                <a:cs typeface="Arial" panose="020B0604020202020204" pitchFamily="34" charset="0"/>
              </a:rPr>
              <a:t>Social Media, Availability of unstructured data/alternative data</a:t>
            </a:r>
          </a:p>
          <a:p>
            <a:r>
              <a:rPr lang="en-US" sz="2400" dirty="0">
                <a:cs typeface="Arial" panose="020B0604020202020204" pitchFamily="34" charset="0"/>
              </a:rPr>
              <a:t>Deep Neural Network</a:t>
            </a:r>
          </a:p>
          <a:p>
            <a:r>
              <a:rPr lang="en-US" sz="2400" dirty="0">
                <a:cs typeface="Arial" panose="020B0604020202020204" pitchFamily="34" charset="0"/>
              </a:rPr>
              <a:t>Real-life Proof: Alpha-Go, Alexa, Driverless car …. </a:t>
            </a:r>
          </a:p>
          <a:p>
            <a:r>
              <a:rPr lang="en-US" sz="2400" dirty="0">
                <a:cs typeface="Arial" panose="020B0604020202020204" pitchFamily="34" charset="0"/>
              </a:rPr>
              <a:t>Machine Learning in algorithmic trading</a:t>
            </a:r>
          </a:p>
          <a:p>
            <a:endParaRPr lang="en-US" dirty="0"/>
          </a:p>
        </p:txBody>
      </p:sp>
      <p:sp>
        <p:nvSpPr>
          <p:cNvPr id="4" name="Rectangle 3">
            <a:extLst>
              <a:ext uri="{FF2B5EF4-FFF2-40B4-BE49-F238E27FC236}">
                <a16:creationId xmlns:a16="http://schemas.microsoft.com/office/drawing/2014/main" id="{ABC95CA3-9D20-C7CC-24CF-2ED4B41EE271}"/>
              </a:ext>
            </a:extLst>
          </p:cNvPr>
          <p:cNvSpPr/>
          <p:nvPr/>
        </p:nvSpPr>
        <p:spPr>
          <a:xfrm>
            <a:off x="980131" y="4334198"/>
            <a:ext cx="9554817" cy="13252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400" dirty="0">
                <a:solidFill>
                  <a:schemeClr val="accent6">
                    <a:lumMod val="50000"/>
                  </a:schemeClr>
                </a:solidFill>
                <a:latin typeface="Comic Sans MS" panose="030F0702030302020204" pitchFamily="66" charset="0"/>
                <a:cs typeface="Arial" panose="020B0604020202020204" pitchFamily="34" charset="0"/>
              </a:rPr>
              <a:t>It answers questions and solve problems for business</a:t>
            </a:r>
          </a:p>
        </p:txBody>
      </p:sp>
      <p:sp>
        <p:nvSpPr>
          <p:cNvPr id="5" name="TextBox 4">
            <a:extLst>
              <a:ext uri="{FF2B5EF4-FFF2-40B4-BE49-F238E27FC236}">
                <a16:creationId xmlns:a16="http://schemas.microsoft.com/office/drawing/2014/main" id="{4B0EE342-7A90-9489-0496-D1B82DCC186F}"/>
              </a:ext>
            </a:extLst>
          </p:cNvPr>
          <p:cNvSpPr txBox="1"/>
          <p:nvPr/>
        </p:nvSpPr>
        <p:spPr>
          <a:xfrm>
            <a:off x="2133600" y="6047232"/>
            <a:ext cx="8083296" cy="369332"/>
          </a:xfrm>
          <a:prstGeom prst="rect">
            <a:avLst/>
          </a:prstGeom>
          <a:noFill/>
        </p:spPr>
        <p:txBody>
          <a:bodyPr wrap="square" rtlCol="0">
            <a:spAutoFit/>
          </a:bodyPr>
          <a:lstStyle/>
          <a:p>
            <a:pPr algn="ctr"/>
            <a:r>
              <a:rPr lang="en-US" dirty="0">
                <a:solidFill>
                  <a:srgbClr val="0052F6"/>
                </a:solidFill>
              </a:rPr>
              <a:t>&lt;Link to interview on how much data scientist make&gt;</a:t>
            </a:r>
          </a:p>
        </p:txBody>
      </p:sp>
    </p:spTree>
    <p:extLst>
      <p:ext uri="{BB962C8B-B14F-4D97-AF65-F5344CB8AC3E}">
        <p14:creationId xmlns:p14="http://schemas.microsoft.com/office/powerpoint/2010/main" val="356239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1397-0032-FAFE-F73D-85ED45354070}"/>
              </a:ext>
            </a:extLst>
          </p:cNvPr>
          <p:cNvSpPr>
            <a:spLocks noGrp="1"/>
          </p:cNvSpPr>
          <p:nvPr>
            <p:ph type="title"/>
          </p:nvPr>
        </p:nvSpPr>
        <p:spPr/>
        <p:txBody>
          <a:bodyPr/>
          <a:lstStyle/>
          <a:p>
            <a:r>
              <a:rPr lang="en-US" dirty="0"/>
              <a:t>Expectation and Reality</a:t>
            </a:r>
          </a:p>
        </p:txBody>
      </p:sp>
      <p:pic>
        <p:nvPicPr>
          <p:cNvPr id="4" name="Picture 3" descr="See the source image">
            <a:extLst>
              <a:ext uri="{FF2B5EF4-FFF2-40B4-BE49-F238E27FC236}">
                <a16:creationId xmlns:a16="http://schemas.microsoft.com/office/drawing/2014/main" id="{2D8F1D06-4F7E-B8B6-BD31-072DCE4B149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17276" y="1359767"/>
            <a:ext cx="6583450" cy="4803472"/>
          </a:xfrm>
          <a:prstGeom prst="rect">
            <a:avLst/>
          </a:prstGeom>
          <a:noFill/>
          <a:ln>
            <a:noFill/>
          </a:ln>
        </p:spPr>
      </p:pic>
      <p:sp>
        <p:nvSpPr>
          <p:cNvPr id="5" name="Content Placeholder 17">
            <a:extLst>
              <a:ext uri="{FF2B5EF4-FFF2-40B4-BE49-F238E27FC236}">
                <a16:creationId xmlns:a16="http://schemas.microsoft.com/office/drawing/2014/main" id="{F99C65E6-9D98-7B08-6208-B5AFCD21C075}"/>
              </a:ext>
            </a:extLst>
          </p:cNvPr>
          <p:cNvSpPr txBox="1">
            <a:spLocks/>
          </p:cNvSpPr>
          <p:nvPr/>
        </p:nvSpPr>
        <p:spPr>
          <a:xfrm>
            <a:off x="633827" y="1330628"/>
            <a:ext cx="3049174" cy="261907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sz="2400" dirty="0">
                <a:solidFill>
                  <a:schemeClr val="tx1"/>
                </a:solidFill>
                <a:latin typeface="Comic Sans MS" panose="030F0702030302020204" pitchFamily="66" charset="0"/>
                <a:cs typeface="Segoe UI" panose="020B0502040204020203" pitchFamily="34" charset="0"/>
              </a:rPr>
              <a:t>3 types of jobs</a:t>
            </a:r>
          </a:p>
          <a:p>
            <a:pPr marL="0" indent="0">
              <a:spcAft>
                <a:spcPts val="600"/>
              </a:spcAft>
              <a:buNone/>
              <a:defRPr/>
            </a:pPr>
            <a:endParaRPr lang="en-US" sz="2400" dirty="0">
              <a:solidFill>
                <a:schemeClr val="tx1"/>
              </a:solidFill>
              <a:latin typeface="Comic Sans MS" panose="030F0702030302020204" pitchFamily="66" charset="0"/>
              <a:cs typeface="Segoe UI" panose="020B0502040204020203" pitchFamily="34" charset="0"/>
            </a:endParaRPr>
          </a:p>
          <a:p>
            <a:pPr>
              <a:spcAft>
                <a:spcPts val="600"/>
              </a:spcAft>
              <a:defRPr/>
            </a:pPr>
            <a:r>
              <a:rPr lang="en-US" sz="2400" dirty="0">
                <a:solidFill>
                  <a:schemeClr val="tx1"/>
                </a:solidFill>
                <a:latin typeface="Comic Sans MS" panose="030F0702030302020204" pitchFamily="66" charset="0"/>
                <a:cs typeface="Segoe UI" panose="020B0502040204020203" pitchFamily="34" charset="0"/>
              </a:rPr>
              <a:t>Data Engineers</a:t>
            </a:r>
          </a:p>
          <a:p>
            <a:pPr>
              <a:spcAft>
                <a:spcPts val="600"/>
              </a:spcAft>
              <a:defRPr/>
            </a:pPr>
            <a:r>
              <a:rPr lang="en-US" sz="2400" dirty="0">
                <a:solidFill>
                  <a:schemeClr val="tx1"/>
                </a:solidFill>
                <a:latin typeface="Comic Sans MS" panose="030F0702030302020204" pitchFamily="66" charset="0"/>
                <a:cs typeface="Segoe UI" panose="020B0502040204020203" pitchFamily="34" charset="0"/>
              </a:rPr>
              <a:t>Data Analytics</a:t>
            </a:r>
          </a:p>
          <a:p>
            <a:pPr>
              <a:spcAft>
                <a:spcPts val="600"/>
              </a:spcAft>
              <a:defRPr/>
            </a:pPr>
            <a:r>
              <a:rPr lang="en-US" sz="2400" dirty="0">
                <a:solidFill>
                  <a:schemeClr val="tx1"/>
                </a:solidFill>
                <a:latin typeface="Comic Sans MS" panose="030F0702030302020204" pitchFamily="66" charset="0"/>
                <a:cs typeface="Segoe UI" panose="020B0502040204020203" pitchFamily="34" charset="0"/>
              </a:rPr>
              <a:t>Data Scientists</a:t>
            </a:r>
          </a:p>
          <a:p>
            <a:pPr marL="0" lvl="0" indent="0">
              <a:spcAft>
                <a:spcPts val="600"/>
              </a:spcAft>
              <a:buNone/>
              <a:defRPr/>
            </a:pPr>
            <a:endParaRPr lang="en-US" sz="1600" dirty="0">
              <a:latin typeface="Segoe UI" panose="020B0502040204020203" pitchFamily="34" charset="0"/>
              <a:cs typeface="Segoe UI" panose="020B0502040204020203" pitchFamily="34" charset="0"/>
            </a:endParaRPr>
          </a:p>
        </p:txBody>
      </p:sp>
      <p:sp>
        <p:nvSpPr>
          <p:cNvPr id="6" name="Oval 5">
            <a:extLst>
              <a:ext uri="{FF2B5EF4-FFF2-40B4-BE49-F238E27FC236}">
                <a16:creationId xmlns:a16="http://schemas.microsoft.com/office/drawing/2014/main" id="{E052F365-EDFC-CCF1-C963-75FAF89F8215}"/>
              </a:ext>
            </a:extLst>
          </p:cNvPr>
          <p:cNvSpPr/>
          <p:nvPr/>
        </p:nvSpPr>
        <p:spPr>
          <a:xfrm>
            <a:off x="8303298" y="1797303"/>
            <a:ext cx="2174202" cy="18162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947A9B9-0423-56DC-09FD-ACABB942FB61}"/>
              </a:ext>
            </a:extLst>
          </p:cNvPr>
          <p:cNvSpPr/>
          <p:nvPr/>
        </p:nvSpPr>
        <p:spPr>
          <a:xfrm>
            <a:off x="7517150" y="4065936"/>
            <a:ext cx="4188497" cy="2197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17">
            <a:extLst>
              <a:ext uri="{FF2B5EF4-FFF2-40B4-BE49-F238E27FC236}">
                <a16:creationId xmlns:a16="http://schemas.microsoft.com/office/drawing/2014/main" id="{6B1582FA-E1D9-6F00-A6D7-D2AB04FC1433}"/>
              </a:ext>
            </a:extLst>
          </p:cNvPr>
          <p:cNvSpPr txBox="1">
            <a:spLocks/>
          </p:cNvSpPr>
          <p:nvPr/>
        </p:nvSpPr>
        <p:spPr>
          <a:xfrm>
            <a:off x="739445" y="3949700"/>
            <a:ext cx="4188497" cy="242957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sz="2400" dirty="0">
                <a:solidFill>
                  <a:schemeClr val="tx1"/>
                </a:solidFill>
                <a:latin typeface="Comic Sans MS" panose="030F0702030302020204" pitchFamily="66" charset="0"/>
                <a:cs typeface="Segoe UI" panose="020B0502040204020203" pitchFamily="34" charset="0"/>
              </a:rPr>
              <a:t>Common Myths</a:t>
            </a:r>
          </a:p>
          <a:p>
            <a:pPr>
              <a:spcAft>
                <a:spcPts val="600"/>
              </a:spcAft>
              <a:defRPr/>
            </a:pPr>
            <a:r>
              <a:rPr lang="en-US" sz="2400" dirty="0">
                <a:solidFill>
                  <a:schemeClr val="tx1"/>
                </a:solidFill>
                <a:latin typeface="Comic Sans MS" panose="030F0702030302020204" pitchFamily="66" charset="0"/>
                <a:cs typeface="Segoe UI" panose="020B0502040204020203" pitchFamily="34" charset="0"/>
              </a:rPr>
              <a:t>Don’t need PhD</a:t>
            </a:r>
          </a:p>
          <a:p>
            <a:pPr>
              <a:spcAft>
                <a:spcPts val="600"/>
              </a:spcAft>
              <a:defRPr/>
            </a:pPr>
            <a:endParaRPr lang="en-US" sz="2400" dirty="0">
              <a:solidFill>
                <a:schemeClr val="tx1"/>
              </a:solidFill>
              <a:latin typeface="Comic Sans MS" panose="030F0702030302020204" pitchFamily="66" charset="0"/>
              <a:cs typeface="Segoe UI" panose="020B0502040204020203" pitchFamily="34" charset="0"/>
            </a:endParaRPr>
          </a:p>
          <a:p>
            <a:pPr marL="0" indent="0">
              <a:spcAft>
                <a:spcPts val="600"/>
              </a:spcAft>
              <a:buNone/>
              <a:defRPr/>
            </a:pPr>
            <a:r>
              <a:rPr lang="en-US" sz="2400" dirty="0">
                <a:solidFill>
                  <a:schemeClr val="tx1"/>
                </a:solidFill>
                <a:latin typeface="Comic Sans MS" panose="030F0702030302020204" pitchFamily="66" charset="0"/>
                <a:cs typeface="Segoe UI" panose="020B0502040204020203" pitchFamily="34" charset="0"/>
              </a:rPr>
              <a:t>But it does need</a:t>
            </a:r>
          </a:p>
          <a:p>
            <a:pPr>
              <a:spcAft>
                <a:spcPts val="600"/>
              </a:spcAft>
              <a:defRPr/>
            </a:pPr>
            <a:r>
              <a:rPr lang="en-US" sz="2400" dirty="0">
                <a:solidFill>
                  <a:schemeClr val="tx1"/>
                </a:solidFill>
                <a:latin typeface="Comic Sans MS" panose="030F0702030302020204" pitchFamily="66" charset="0"/>
                <a:cs typeface="Segoe UI" panose="020B0502040204020203" pitchFamily="34" charset="0"/>
              </a:rPr>
              <a:t>Analytic mind</a:t>
            </a:r>
          </a:p>
          <a:p>
            <a:pPr marL="0" lvl="0" indent="0">
              <a:spcAft>
                <a:spcPts val="600"/>
              </a:spcAft>
              <a:buNone/>
              <a:defRPr/>
            </a:pP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7815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7E359-B4EF-28A8-E201-2B939554E9DB}"/>
              </a:ext>
            </a:extLst>
          </p:cNvPr>
          <p:cNvSpPr>
            <a:spLocks noGrp="1"/>
          </p:cNvSpPr>
          <p:nvPr>
            <p:ph type="title"/>
          </p:nvPr>
        </p:nvSpPr>
        <p:spPr/>
        <p:txBody>
          <a:bodyPr/>
          <a:lstStyle/>
          <a:p>
            <a:r>
              <a:rPr lang="en-US" dirty="0"/>
              <a:t>A Machine Learning Example from the textbook</a:t>
            </a:r>
          </a:p>
        </p:txBody>
      </p:sp>
      <p:sp>
        <p:nvSpPr>
          <p:cNvPr id="3" name="Content Placeholder 2">
            <a:extLst>
              <a:ext uri="{FF2B5EF4-FFF2-40B4-BE49-F238E27FC236}">
                <a16:creationId xmlns:a16="http://schemas.microsoft.com/office/drawing/2014/main" id="{61F4334C-BC89-8284-A11F-AE9D1FB64315}"/>
              </a:ext>
            </a:extLst>
          </p:cNvPr>
          <p:cNvSpPr>
            <a:spLocks noGrp="1"/>
          </p:cNvSpPr>
          <p:nvPr>
            <p:ph sz="quarter" idx="10"/>
          </p:nvPr>
        </p:nvSpPr>
        <p:spPr>
          <a:xfrm>
            <a:off x="539496" y="1222593"/>
            <a:ext cx="11048070" cy="517307"/>
          </a:xfrm>
        </p:spPr>
        <p:txBody>
          <a:bodyPr/>
          <a:lstStyle/>
          <a:p>
            <a:pPr marL="0" indent="0">
              <a:buNone/>
            </a:pPr>
            <a:r>
              <a:rPr lang="en-US" dirty="0"/>
              <a:t>Electrocardiogram (ECG) examination</a:t>
            </a:r>
          </a:p>
        </p:txBody>
      </p:sp>
      <p:pic>
        <p:nvPicPr>
          <p:cNvPr id="4" name="Picture 3">
            <a:extLst>
              <a:ext uri="{FF2B5EF4-FFF2-40B4-BE49-F238E27FC236}">
                <a16:creationId xmlns:a16="http://schemas.microsoft.com/office/drawing/2014/main" id="{F17AC68D-30AC-E3BC-2EA0-1CB16A3F1950}"/>
              </a:ext>
            </a:extLst>
          </p:cNvPr>
          <p:cNvPicPr>
            <a:picLocks noChangeAspect="1"/>
          </p:cNvPicPr>
          <p:nvPr/>
        </p:nvPicPr>
        <p:blipFill>
          <a:blip r:embed="rId2"/>
          <a:stretch>
            <a:fillRect/>
          </a:stretch>
        </p:blipFill>
        <p:spPr>
          <a:xfrm>
            <a:off x="604434" y="1846262"/>
            <a:ext cx="7480667" cy="4634437"/>
          </a:xfrm>
          <a:prstGeom prst="rect">
            <a:avLst/>
          </a:prstGeom>
        </p:spPr>
      </p:pic>
      <p:sp>
        <p:nvSpPr>
          <p:cNvPr id="5" name="TextBox 4">
            <a:extLst>
              <a:ext uri="{FF2B5EF4-FFF2-40B4-BE49-F238E27FC236}">
                <a16:creationId xmlns:a16="http://schemas.microsoft.com/office/drawing/2014/main" id="{D2955818-90E7-0451-FADA-B1E2A53CB796}"/>
              </a:ext>
            </a:extLst>
          </p:cNvPr>
          <p:cNvSpPr txBox="1"/>
          <p:nvPr/>
        </p:nvSpPr>
        <p:spPr>
          <a:xfrm>
            <a:off x="8864600" y="2304120"/>
            <a:ext cx="2468966" cy="3693319"/>
          </a:xfrm>
          <a:prstGeom prst="rect">
            <a:avLst/>
          </a:prstGeom>
          <a:noFill/>
        </p:spPr>
        <p:txBody>
          <a:bodyPr wrap="square" rtlCol="0">
            <a:spAutoFit/>
          </a:bodyPr>
          <a:lstStyle/>
          <a:p>
            <a:r>
              <a:rPr lang="en-US" dirty="0">
                <a:solidFill>
                  <a:srgbClr val="0052F6"/>
                </a:solidFill>
                <a:latin typeface="Comic Sans MS" panose="030F0702030302020204" pitchFamily="66" charset="0"/>
              </a:rPr>
              <a:t> Normal </a:t>
            </a:r>
          </a:p>
          <a:p>
            <a:endParaRPr lang="en-US" dirty="0">
              <a:latin typeface="Comic Sans MS" panose="030F0702030302020204" pitchFamily="66" charset="0"/>
            </a:endParaRPr>
          </a:p>
          <a:p>
            <a:endParaRPr lang="en-US" dirty="0">
              <a:latin typeface="Comic Sans MS" panose="030F0702030302020204" pitchFamily="66" charset="0"/>
            </a:endParaRPr>
          </a:p>
          <a:p>
            <a:endParaRPr lang="en-US" dirty="0">
              <a:latin typeface="Comic Sans MS" panose="030F0702030302020204" pitchFamily="66" charset="0"/>
            </a:endParaRPr>
          </a:p>
          <a:p>
            <a:endParaRPr lang="en-US" dirty="0">
              <a:latin typeface="Comic Sans MS" panose="030F0702030302020204" pitchFamily="66" charset="0"/>
            </a:endParaRPr>
          </a:p>
          <a:p>
            <a:r>
              <a:rPr lang="en-US" dirty="0">
                <a:solidFill>
                  <a:srgbClr val="C00000"/>
                </a:solidFill>
                <a:latin typeface="Comic Sans MS" panose="030F0702030302020204" pitchFamily="66" charset="0"/>
              </a:rPr>
              <a:t>Atrial fibrillation (abnormal case)</a:t>
            </a:r>
          </a:p>
          <a:p>
            <a:endParaRPr lang="en-US" dirty="0">
              <a:latin typeface="Comic Sans MS" panose="030F0702030302020204" pitchFamily="66" charset="0"/>
            </a:endParaRPr>
          </a:p>
          <a:p>
            <a:endParaRPr lang="en-US" dirty="0">
              <a:latin typeface="Comic Sans MS" panose="030F0702030302020204" pitchFamily="66" charset="0"/>
            </a:endParaRPr>
          </a:p>
          <a:p>
            <a:endParaRPr lang="en-US" dirty="0">
              <a:latin typeface="Comic Sans MS" panose="030F0702030302020204" pitchFamily="66" charset="0"/>
            </a:endParaRPr>
          </a:p>
          <a:p>
            <a:r>
              <a:rPr lang="en-US" dirty="0">
                <a:solidFill>
                  <a:srgbClr val="C00000"/>
                </a:solidFill>
                <a:latin typeface="Comic Sans MS" panose="030F0702030302020204" pitchFamily="66" charset="0"/>
              </a:rPr>
              <a:t>Right bundle branch block (another abnormality)</a:t>
            </a:r>
          </a:p>
        </p:txBody>
      </p:sp>
      <p:sp>
        <p:nvSpPr>
          <p:cNvPr id="6" name="Arrow: Left 5">
            <a:extLst>
              <a:ext uri="{FF2B5EF4-FFF2-40B4-BE49-F238E27FC236}">
                <a16:creationId xmlns:a16="http://schemas.microsoft.com/office/drawing/2014/main" id="{3F6EDEFE-09D7-4968-D165-FF1DE4F559C2}"/>
              </a:ext>
            </a:extLst>
          </p:cNvPr>
          <p:cNvSpPr/>
          <p:nvPr/>
        </p:nvSpPr>
        <p:spPr>
          <a:xfrm>
            <a:off x="8185150" y="2405721"/>
            <a:ext cx="381000" cy="159680"/>
          </a:xfrm>
          <a:prstGeom prst="leftArrow">
            <a:avLst/>
          </a:prstGeom>
          <a:solidFill>
            <a:srgbClr val="005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Left 6">
            <a:extLst>
              <a:ext uri="{FF2B5EF4-FFF2-40B4-BE49-F238E27FC236}">
                <a16:creationId xmlns:a16="http://schemas.microsoft.com/office/drawing/2014/main" id="{50A62078-55EB-B541-D502-460907B81D1E}"/>
              </a:ext>
            </a:extLst>
          </p:cNvPr>
          <p:cNvSpPr/>
          <p:nvPr/>
        </p:nvSpPr>
        <p:spPr>
          <a:xfrm>
            <a:off x="8193475" y="3788009"/>
            <a:ext cx="381000" cy="159680"/>
          </a:xfrm>
          <a:prstGeom prst="lef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Left 7">
            <a:extLst>
              <a:ext uri="{FF2B5EF4-FFF2-40B4-BE49-F238E27FC236}">
                <a16:creationId xmlns:a16="http://schemas.microsoft.com/office/drawing/2014/main" id="{33B3BB71-8F79-EA87-8FF4-9148DA4F3C72}"/>
              </a:ext>
            </a:extLst>
          </p:cNvPr>
          <p:cNvSpPr/>
          <p:nvPr/>
        </p:nvSpPr>
        <p:spPr>
          <a:xfrm>
            <a:off x="8174001" y="5118101"/>
            <a:ext cx="381000" cy="159680"/>
          </a:xfrm>
          <a:prstGeom prst="lef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378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7E359-B4EF-28A8-E201-2B939554E9DB}"/>
              </a:ext>
            </a:extLst>
          </p:cNvPr>
          <p:cNvSpPr>
            <a:spLocks noGrp="1"/>
          </p:cNvSpPr>
          <p:nvPr>
            <p:ph type="title"/>
          </p:nvPr>
        </p:nvSpPr>
        <p:spPr/>
        <p:txBody>
          <a:bodyPr/>
          <a:lstStyle/>
          <a:p>
            <a:r>
              <a:rPr lang="en-US" dirty="0"/>
              <a:t>A Machine Learning Example (continued)</a:t>
            </a:r>
          </a:p>
        </p:txBody>
      </p:sp>
      <p:sp>
        <p:nvSpPr>
          <p:cNvPr id="3" name="Content Placeholder 2">
            <a:extLst>
              <a:ext uri="{FF2B5EF4-FFF2-40B4-BE49-F238E27FC236}">
                <a16:creationId xmlns:a16="http://schemas.microsoft.com/office/drawing/2014/main" id="{61F4334C-BC89-8284-A11F-AE9D1FB64315}"/>
              </a:ext>
            </a:extLst>
          </p:cNvPr>
          <p:cNvSpPr>
            <a:spLocks noGrp="1"/>
          </p:cNvSpPr>
          <p:nvPr>
            <p:ph sz="quarter" idx="10"/>
          </p:nvPr>
        </p:nvSpPr>
        <p:spPr>
          <a:xfrm>
            <a:off x="768096" y="1488313"/>
            <a:ext cx="11048070" cy="5093986"/>
          </a:xfrm>
        </p:spPr>
        <p:txBody>
          <a:bodyPr/>
          <a:lstStyle/>
          <a:p>
            <a:pPr marL="0" indent="0">
              <a:buNone/>
            </a:pPr>
            <a:r>
              <a:rPr lang="en-US" sz="2000" b="1" dirty="0"/>
              <a:t>Problem:</a:t>
            </a:r>
          </a:p>
          <a:p>
            <a:r>
              <a:rPr lang="en-US" sz="2000" dirty="0"/>
              <a:t>Determining ECG examination is done by a cardiologists which requires years of training to identify problem cases. </a:t>
            </a:r>
          </a:p>
          <a:p>
            <a:r>
              <a:rPr lang="en-US" sz="2000" dirty="0"/>
              <a:t>Expensive to scale with big population</a:t>
            </a:r>
          </a:p>
          <a:p>
            <a:endParaRPr lang="en-US" sz="2000" dirty="0"/>
          </a:p>
          <a:p>
            <a:pPr marL="0" indent="0">
              <a:buNone/>
            </a:pPr>
            <a:r>
              <a:rPr lang="en-US" sz="2000" b="1" dirty="0"/>
              <a:t>Solution:</a:t>
            </a:r>
          </a:p>
          <a:p>
            <a:r>
              <a:rPr lang="en-US" sz="2000" dirty="0"/>
              <a:t>Collect samples from previous examinations. Each sample is labeled with diagnosis from a cardiologist</a:t>
            </a:r>
          </a:p>
          <a:p>
            <a:r>
              <a:rPr lang="en-US" sz="2000" dirty="0"/>
              <a:t>Use this set of samples as training data set. </a:t>
            </a:r>
          </a:p>
          <a:p>
            <a:r>
              <a:rPr lang="en-US" sz="2000" dirty="0"/>
              <a:t>Pick a ML model. Build (tune) the model so that it fits the training data well.</a:t>
            </a:r>
          </a:p>
          <a:p>
            <a:r>
              <a:rPr lang="en-US" sz="2000" dirty="0"/>
              <a:t>Use the built model to forecast new cases</a:t>
            </a:r>
          </a:p>
          <a:p>
            <a:endParaRPr lang="en-US" dirty="0"/>
          </a:p>
          <a:p>
            <a:pPr marL="0" indent="0" algn="ctr">
              <a:buNone/>
            </a:pPr>
            <a:r>
              <a:rPr lang="en-US" dirty="0">
                <a:solidFill>
                  <a:srgbClr val="0052F6"/>
                </a:solidFill>
              </a:rPr>
              <a:t>This is an example of supervised learning</a:t>
            </a:r>
          </a:p>
          <a:p>
            <a:endParaRPr lang="en-US" dirty="0"/>
          </a:p>
          <a:p>
            <a:pPr marL="0" indent="0">
              <a:buNone/>
            </a:pPr>
            <a:endParaRPr lang="en-US" dirty="0"/>
          </a:p>
        </p:txBody>
      </p:sp>
    </p:spTree>
    <p:extLst>
      <p:ext uri="{BB962C8B-B14F-4D97-AF65-F5344CB8AC3E}">
        <p14:creationId xmlns:p14="http://schemas.microsoft.com/office/powerpoint/2010/main" val="152712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7E359-B4EF-28A8-E201-2B939554E9DB}"/>
              </a:ext>
            </a:extLst>
          </p:cNvPr>
          <p:cNvSpPr>
            <a:spLocks noGrp="1"/>
          </p:cNvSpPr>
          <p:nvPr>
            <p:ph type="title"/>
          </p:nvPr>
        </p:nvSpPr>
        <p:spPr/>
        <p:txBody>
          <a:bodyPr/>
          <a:lstStyle/>
          <a:p>
            <a:r>
              <a:rPr lang="en-US" dirty="0"/>
              <a:t>A Machine Learning Example (continued)</a:t>
            </a:r>
          </a:p>
        </p:txBody>
      </p:sp>
      <p:pic>
        <p:nvPicPr>
          <p:cNvPr id="7" name="Picture 6">
            <a:extLst>
              <a:ext uri="{FF2B5EF4-FFF2-40B4-BE49-F238E27FC236}">
                <a16:creationId xmlns:a16="http://schemas.microsoft.com/office/drawing/2014/main" id="{79ED7A4B-C111-AC53-EE8A-178D89CA52AD}"/>
              </a:ext>
            </a:extLst>
          </p:cNvPr>
          <p:cNvPicPr>
            <a:picLocks noChangeAspect="1"/>
          </p:cNvPicPr>
          <p:nvPr/>
        </p:nvPicPr>
        <p:blipFill>
          <a:blip r:embed="rId2"/>
          <a:stretch>
            <a:fillRect/>
          </a:stretch>
        </p:blipFill>
        <p:spPr>
          <a:xfrm>
            <a:off x="1027633" y="1514207"/>
            <a:ext cx="10500854" cy="4422954"/>
          </a:xfrm>
          <a:prstGeom prst="rect">
            <a:avLst/>
          </a:prstGeom>
        </p:spPr>
      </p:pic>
    </p:spTree>
    <p:extLst>
      <p:ext uri="{BB962C8B-B14F-4D97-AF65-F5344CB8AC3E}">
        <p14:creationId xmlns:p14="http://schemas.microsoft.com/office/powerpoint/2010/main" val="1525000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82B0-832B-0739-48DA-D7C8EB7DADC2}"/>
              </a:ext>
            </a:extLst>
          </p:cNvPr>
          <p:cNvSpPr>
            <a:spLocks noGrp="1"/>
          </p:cNvSpPr>
          <p:nvPr>
            <p:ph type="title"/>
          </p:nvPr>
        </p:nvSpPr>
        <p:spPr/>
        <p:txBody>
          <a:bodyPr/>
          <a:lstStyle/>
          <a:p>
            <a:r>
              <a:rPr lang="en-US" dirty="0">
                <a:solidFill>
                  <a:srgbClr val="0052F6"/>
                </a:solidFill>
              </a:rPr>
              <a:t>Outline</a:t>
            </a:r>
          </a:p>
        </p:txBody>
      </p:sp>
      <p:sp>
        <p:nvSpPr>
          <p:cNvPr id="3" name="Content Placeholder 2">
            <a:extLst>
              <a:ext uri="{FF2B5EF4-FFF2-40B4-BE49-F238E27FC236}">
                <a16:creationId xmlns:a16="http://schemas.microsoft.com/office/drawing/2014/main" id="{1A3BE408-AB31-D17C-4359-42742CA8199F}"/>
              </a:ext>
            </a:extLst>
          </p:cNvPr>
          <p:cNvSpPr>
            <a:spLocks noGrp="1"/>
          </p:cNvSpPr>
          <p:nvPr>
            <p:ph sz="quarter" idx="10"/>
          </p:nvPr>
        </p:nvSpPr>
        <p:spPr>
          <a:xfrm>
            <a:off x="1101172" y="1782617"/>
            <a:ext cx="6747428" cy="3292765"/>
          </a:xfrm>
        </p:spPr>
        <p:txBody>
          <a:bodyPr>
            <a:normAutofit/>
          </a:bodyPr>
          <a:lstStyle/>
          <a:p>
            <a:r>
              <a:rPr lang="en-US" sz="2800" dirty="0">
                <a:solidFill>
                  <a:schemeClr val="bg2">
                    <a:lumMod val="75000"/>
                  </a:schemeClr>
                </a:solidFill>
              </a:rPr>
              <a:t>What is machine learning (ML)?</a:t>
            </a:r>
          </a:p>
          <a:p>
            <a:r>
              <a:rPr lang="en-US" sz="2800" dirty="0">
                <a:solidFill>
                  <a:schemeClr val="bg2">
                    <a:lumMod val="75000"/>
                  </a:schemeClr>
                </a:solidFill>
              </a:rPr>
              <a:t>Why and What is it in practical terms</a:t>
            </a:r>
          </a:p>
          <a:p>
            <a:r>
              <a:rPr lang="en-US" sz="2800" dirty="0"/>
              <a:t>Overview of types of Problems solved</a:t>
            </a:r>
          </a:p>
          <a:p>
            <a:r>
              <a:rPr lang="en-US" sz="2800" dirty="0">
                <a:solidFill>
                  <a:schemeClr val="bg2">
                    <a:lumMod val="75000"/>
                  </a:schemeClr>
                </a:solidFill>
              </a:rPr>
              <a:t>Recent development</a:t>
            </a:r>
          </a:p>
          <a:p>
            <a:pPr lvl="1"/>
            <a:endParaRPr lang="en-US" dirty="0"/>
          </a:p>
        </p:txBody>
      </p:sp>
    </p:spTree>
    <p:extLst>
      <p:ext uri="{BB962C8B-B14F-4D97-AF65-F5344CB8AC3E}">
        <p14:creationId xmlns:p14="http://schemas.microsoft.com/office/powerpoint/2010/main" val="1274273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504EA-CC6B-7A83-FABB-BCE977759B75}"/>
              </a:ext>
            </a:extLst>
          </p:cNvPr>
          <p:cNvSpPr>
            <a:spLocks noGrp="1"/>
          </p:cNvSpPr>
          <p:nvPr>
            <p:ph type="title"/>
          </p:nvPr>
        </p:nvSpPr>
        <p:spPr/>
        <p:txBody>
          <a:bodyPr/>
          <a:lstStyle/>
          <a:p>
            <a:r>
              <a:rPr lang="en-US" dirty="0"/>
              <a:t>Three types of ML</a:t>
            </a:r>
          </a:p>
        </p:txBody>
      </p:sp>
      <p:pic>
        <p:nvPicPr>
          <p:cNvPr id="4" name="object 3">
            <a:extLst>
              <a:ext uri="{FF2B5EF4-FFF2-40B4-BE49-F238E27FC236}">
                <a16:creationId xmlns:a16="http://schemas.microsoft.com/office/drawing/2014/main" id="{F7697BB4-0ED3-B2C1-5BDD-61A8DFE6D04E}"/>
              </a:ext>
            </a:extLst>
          </p:cNvPr>
          <p:cNvPicPr/>
          <p:nvPr/>
        </p:nvPicPr>
        <p:blipFill>
          <a:blip r:embed="rId2" cstate="print"/>
          <a:stretch>
            <a:fillRect/>
          </a:stretch>
        </p:blipFill>
        <p:spPr>
          <a:xfrm>
            <a:off x="1312975" y="1524075"/>
            <a:ext cx="9888424" cy="4469349"/>
          </a:xfrm>
          <a:prstGeom prst="rect">
            <a:avLst/>
          </a:prstGeom>
        </p:spPr>
      </p:pic>
    </p:spTree>
    <p:extLst>
      <p:ext uri="{BB962C8B-B14F-4D97-AF65-F5344CB8AC3E}">
        <p14:creationId xmlns:p14="http://schemas.microsoft.com/office/powerpoint/2010/main" val="3776895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4A3C2C-38CB-A218-63A0-80AF8F72990C}"/>
              </a:ext>
            </a:extLst>
          </p:cNvPr>
          <p:cNvPicPr>
            <a:picLocks noChangeAspect="1"/>
          </p:cNvPicPr>
          <p:nvPr/>
        </p:nvPicPr>
        <p:blipFill>
          <a:blip r:embed="rId2"/>
          <a:stretch>
            <a:fillRect/>
          </a:stretch>
        </p:blipFill>
        <p:spPr>
          <a:xfrm>
            <a:off x="448972" y="1198245"/>
            <a:ext cx="5376517" cy="4461509"/>
          </a:xfrm>
          <a:prstGeom prst="rect">
            <a:avLst/>
          </a:prstGeom>
        </p:spPr>
      </p:pic>
      <p:pic>
        <p:nvPicPr>
          <p:cNvPr id="9" name="Picture 8">
            <a:extLst>
              <a:ext uri="{FF2B5EF4-FFF2-40B4-BE49-F238E27FC236}">
                <a16:creationId xmlns:a16="http://schemas.microsoft.com/office/drawing/2014/main" id="{18C92425-6D8E-F63C-4D55-A95D1AF125EC}"/>
              </a:ext>
            </a:extLst>
          </p:cNvPr>
          <p:cNvPicPr>
            <a:picLocks noChangeAspect="1"/>
          </p:cNvPicPr>
          <p:nvPr/>
        </p:nvPicPr>
        <p:blipFill>
          <a:blip r:embed="rId3"/>
          <a:stretch>
            <a:fillRect/>
          </a:stretch>
        </p:blipFill>
        <p:spPr>
          <a:xfrm>
            <a:off x="5825489" y="1293114"/>
            <a:ext cx="5659375" cy="4461510"/>
          </a:xfrm>
          <a:prstGeom prst="rect">
            <a:avLst/>
          </a:prstGeom>
        </p:spPr>
      </p:pic>
    </p:spTree>
    <p:extLst>
      <p:ext uri="{BB962C8B-B14F-4D97-AF65-F5344CB8AC3E}">
        <p14:creationId xmlns:p14="http://schemas.microsoft.com/office/powerpoint/2010/main" val="370713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6126-8068-C059-99EA-AA4EAA434830}"/>
              </a:ext>
            </a:extLst>
          </p:cNvPr>
          <p:cNvSpPr>
            <a:spLocks noGrp="1"/>
          </p:cNvSpPr>
          <p:nvPr>
            <p:ph type="title"/>
          </p:nvPr>
        </p:nvSpPr>
        <p:spPr/>
        <p:txBody>
          <a:bodyPr/>
          <a:lstStyle/>
          <a:p>
            <a:r>
              <a:rPr lang="en-US" dirty="0"/>
              <a:t>Three types of ML</a:t>
            </a:r>
          </a:p>
        </p:txBody>
      </p:sp>
      <p:pic>
        <p:nvPicPr>
          <p:cNvPr id="5" name="Picture 4">
            <a:extLst>
              <a:ext uri="{FF2B5EF4-FFF2-40B4-BE49-F238E27FC236}">
                <a16:creationId xmlns:a16="http://schemas.microsoft.com/office/drawing/2014/main" id="{E040CF26-A19A-3961-B7DE-A006A0B08CE1}"/>
              </a:ext>
            </a:extLst>
          </p:cNvPr>
          <p:cNvPicPr>
            <a:picLocks noChangeAspect="1"/>
          </p:cNvPicPr>
          <p:nvPr/>
        </p:nvPicPr>
        <p:blipFill>
          <a:blip r:embed="rId2"/>
          <a:stretch>
            <a:fillRect/>
          </a:stretch>
        </p:blipFill>
        <p:spPr>
          <a:xfrm>
            <a:off x="704659" y="1586484"/>
            <a:ext cx="4943475" cy="2514600"/>
          </a:xfrm>
          <a:prstGeom prst="rect">
            <a:avLst/>
          </a:prstGeom>
        </p:spPr>
      </p:pic>
      <p:pic>
        <p:nvPicPr>
          <p:cNvPr id="7" name="Picture 6">
            <a:extLst>
              <a:ext uri="{FF2B5EF4-FFF2-40B4-BE49-F238E27FC236}">
                <a16:creationId xmlns:a16="http://schemas.microsoft.com/office/drawing/2014/main" id="{9F0FE33C-BF7B-0936-93CE-DDC7908E0041}"/>
              </a:ext>
            </a:extLst>
          </p:cNvPr>
          <p:cNvPicPr>
            <a:picLocks noChangeAspect="1"/>
          </p:cNvPicPr>
          <p:nvPr/>
        </p:nvPicPr>
        <p:blipFill>
          <a:blip r:embed="rId3"/>
          <a:stretch>
            <a:fillRect/>
          </a:stretch>
        </p:blipFill>
        <p:spPr>
          <a:xfrm>
            <a:off x="704659" y="4683257"/>
            <a:ext cx="5686425" cy="1533525"/>
          </a:xfrm>
          <a:prstGeom prst="rect">
            <a:avLst/>
          </a:prstGeom>
        </p:spPr>
      </p:pic>
      <p:pic>
        <p:nvPicPr>
          <p:cNvPr id="8" name="object 2">
            <a:extLst>
              <a:ext uri="{FF2B5EF4-FFF2-40B4-BE49-F238E27FC236}">
                <a16:creationId xmlns:a16="http://schemas.microsoft.com/office/drawing/2014/main" id="{E68D0652-96FB-3755-87A4-DE9788A62553}"/>
              </a:ext>
            </a:extLst>
          </p:cNvPr>
          <p:cNvPicPr/>
          <p:nvPr/>
        </p:nvPicPr>
        <p:blipFill>
          <a:blip r:embed="rId4" cstate="print"/>
          <a:stretch>
            <a:fillRect/>
          </a:stretch>
        </p:blipFill>
        <p:spPr>
          <a:xfrm>
            <a:off x="7335015" y="3090020"/>
            <a:ext cx="4417208" cy="2360000"/>
          </a:xfrm>
          <a:prstGeom prst="rect">
            <a:avLst/>
          </a:prstGeom>
        </p:spPr>
      </p:pic>
      <p:sp>
        <p:nvSpPr>
          <p:cNvPr id="9" name="TextBox 8">
            <a:extLst>
              <a:ext uri="{FF2B5EF4-FFF2-40B4-BE49-F238E27FC236}">
                <a16:creationId xmlns:a16="http://schemas.microsoft.com/office/drawing/2014/main" id="{0D5E92AA-8804-91F7-2DAB-FDB4D163C184}"/>
              </a:ext>
            </a:extLst>
          </p:cNvPr>
          <p:cNvSpPr txBox="1"/>
          <p:nvPr/>
        </p:nvSpPr>
        <p:spPr>
          <a:xfrm>
            <a:off x="1938528" y="1236138"/>
            <a:ext cx="2865120" cy="369332"/>
          </a:xfrm>
          <a:prstGeom prst="rect">
            <a:avLst/>
          </a:prstGeom>
          <a:noFill/>
        </p:spPr>
        <p:txBody>
          <a:bodyPr wrap="square" rtlCol="0">
            <a:spAutoFit/>
          </a:bodyPr>
          <a:lstStyle/>
          <a:p>
            <a:r>
              <a:rPr lang="en-US" dirty="0">
                <a:latin typeface="Comic Sans MS" panose="030F0702030302020204" pitchFamily="66" charset="0"/>
              </a:rPr>
              <a:t>Supervised Learning</a:t>
            </a:r>
          </a:p>
        </p:txBody>
      </p:sp>
      <p:sp>
        <p:nvSpPr>
          <p:cNvPr id="10" name="TextBox 9">
            <a:extLst>
              <a:ext uri="{FF2B5EF4-FFF2-40B4-BE49-F238E27FC236}">
                <a16:creationId xmlns:a16="http://schemas.microsoft.com/office/drawing/2014/main" id="{522C9D94-D043-AAD3-C5BD-AF48A862D58A}"/>
              </a:ext>
            </a:extLst>
          </p:cNvPr>
          <p:cNvSpPr txBox="1"/>
          <p:nvPr/>
        </p:nvSpPr>
        <p:spPr>
          <a:xfrm>
            <a:off x="8111059" y="2120058"/>
            <a:ext cx="2865120" cy="369332"/>
          </a:xfrm>
          <a:prstGeom prst="rect">
            <a:avLst/>
          </a:prstGeom>
          <a:noFill/>
        </p:spPr>
        <p:txBody>
          <a:bodyPr wrap="square" rtlCol="0">
            <a:spAutoFit/>
          </a:bodyPr>
          <a:lstStyle/>
          <a:p>
            <a:r>
              <a:rPr lang="en-US" dirty="0">
                <a:latin typeface="Comic Sans MS" panose="030F0702030302020204" pitchFamily="66" charset="0"/>
              </a:rPr>
              <a:t>Reinforcement Learning</a:t>
            </a:r>
          </a:p>
        </p:txBody>
      </p:sp>
      <p:sp>
        <p:nvSpPr>
          <p:cNvPr id="11" name="TextBox 10">
            <a:extLst>
              <a:ext uri="{FF2B5EF4-FFF2-40B4-BE49-F238E27FC236}">
                <a16:creationId xmlns:a16="http://schemas.microsoft.com/office/drawing/2014/main" id="{385263B4-C6B2-AFE7-FE3C-660E22EB066A}"/>
              </a:ext>
            </a:extLst>
          </p:cNvPr>
          <p:cNvSpPr txBox="1"/>
          <p:nvPr/>
        </p:nvSpPr>
        <p:spPr>
          <a:xfrm>
            <a:off x="1938528" y="4220960"/>
            <a:ext cx="2865120" cy="369332"/>
          </a:xfrm>
          <a:prstGeom prst="rect">
            <a:avLst/>
          </a:prstGeom>
          <a:noFill/>
        </p:spPr>
        <p:txBody>
          <a:bodyPr wrap="square" rtlCol="0">
            <a:spAutoFit/>
          </a:bodyPr>
          <a:lstStyle/>
          <a:p>
            <a:r>
              <a:rPr lang="en-US" dirty="0">
                <a:latin typeface="Comic Sans MS" panose="030F0702030302020204" pitchFamily="66" charset="0"/>
              </a:rPr>
              <a:t>Unsupervised Learning</a:t>
            </a:r>
          </a:p>
        </p:txBody>
      </p:sp>
    </p:spTree>
    <p:extLst>
      <p:ext uri="{BB962C8B-B14F-4D97-AF65-F5344CB8AC3E}">
        <p14:creationId xmlns:p14="http://schemas.microsoft.com/office/powerpoint/2010/main" val="263606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4ADD1-DD4B-5120-8D6E-43A44A3A4C4A}"/>
              </a:ext>
            </a:extLst>
          </p:cNvPr>
          <p:cNvSpPr>
            <a:spLocks noGrp="1"/>
          </p:cNvSpPr>
          <p:nvPr>
            <p:ph type="title"/>
          </p:nvPr>
        </p:nvSpPr>
        <p:spPr/>
        <p:txBody>
          <a:bodyPr/>
          <a:lstStyle/>
          <a:p>
            <a:r>
              <a:rPr lang="en-US" dirty="0"/>
              <a:t>Summary of the three types of ML</a:t>
            </a:r>
          </a:p>
        </p:txBody>
      </p:sp>
      <p:sp>
        <p:nvSpPr>
          <p:cNvPr id="3" name="Content Placeholder 2">
            <a:extLst>
              <a:ext uri="{FF2B5EF4-FFF2-40B4-BE49-F238E27FC236}">
                <a16:creationId xmlns:a16="http://schemas.microsoft.com/office/drawing/2014/main" id="{47177462-38B7-A6DD-C269-C539082F4CED}"/>
              </a:ext>
            </a:extLst>
          </p:cNvPr>
          <p:cNvSpPr>
            <a:spLocks noGrp="1"/>
          </p:cNvSpPr>
          <p:nvPr>
            <p:ph sz="quarter" idx="10"/>
          </p:nvPr>
        </p:nvSpPr>
        <p:spPr>
          <a:xfrm>
            <a:off x="539496" y="1222593"/>
            <a:ext cx="11512804" cy="5359706"/>
          </a:xfrm>
        </p:spPr>
        <p:txBody>
          <a:bodyPr>
            <a:normAutofit fontScale="92500"/>
          </a:bodyPr>
          <a:lstStyle/>
          <a:p>
            <a:r>
              <a:rPr lang="en-US" sz="2000" dirty="0"/>
              <a:t>Supervised Learning</a:t>
            </a:r>
          </a:p>
          <a:p>
            <a:pPr lvl="1"/>
            <a:r>
              <a:rPr lang="en-US" sz="2000" dirty="0"/>
              <a:t>Feed a static data set typically in a </a:t>
            </a:r>
            <a:r>
              <a:rPr lang="en-US" sz="2000" dirty="0">
                <a:solidFill>
                  <a:srgbClr val="0052F6"/>
                </a:solidFill>
              </a:rPr>
              <a:t>tabular format </a:t>
            </a:r>
            <a:r>
              <a:rPr lang="en-US" sz="2000" dirty="0"/>
              <a:t>with one column being special (referred to as the </a:t>
            </a:r>
            <a:r>
              <a:rPr lang="en-US" sz="2000" dirty="0">
                <a:solidFill>
                  <a:srgbClr val="0052F6"/>
                </a:solidFill>
              </a:rPr>
              <a:t>target variable/</a:t>
            </a:r>
            <a:r>
              <a:rPr lang="en-US" sz="2000">
                <a:solidFill>
                  <a:srgbClr val="0052F6"/>
                </a:solidFill>
              </a:rPr>
              <a:t>response/dependent </a:t>
            </a:r>
            <a:r>
              <a:rPr lang="en-US" sz="2000" dirty="0">
                <a:solidFill>
                  <a:srgbClr val="0052F6"/>
                </a:solidFill>
              </a:rPr>
              <a:t>variable</a:t>
            </a:r>
            <a:r>
              <a:rPr lang="en-US" sz="2000" dirty="0"/>
              <a:t>) into a model (e.g., linear model)</a:t>
            </a:r>
          </a:p>
          <a:p>
            <a:pPr lvl="1"/>
            <a:r>
              <a:rPr lang="en-US" sz="2000" dirty="0"/>
              <a:t>Run a learning algorithm to fine tune the model, this process is referred as </a:t>
            </a:r>
            <a:r>
              <a:rPr lang="en-US" sz="2000" dirty="0">
                <a:solidFill>
                  <a:srgbClr val="0052F6"/>
                </a:solidFill>
              </a:rPr>
              <a:t>batch learning</a:t>
            </a:r>
          </a:p>
          <a:p>
            <a:pPr lvl="1"/>
            <a:r>
              <a:rPr lang="en-US" sz="2000" b="1" dirty="0"/>
              <a:t>Example: </a:t>
            </a:r>
            <a:r>
              <a:rPr lang="en-US" sz="2000" dirty="0"/>
              <a:t>Forecasting home pricing with crime rate, square foot, school performance as </a:t>
            </a:r>
            <a:r>
              <a:rPr lang="en-US" sz="2000" dirty="0">
                <a:solidFill>
                  <a:srgbClr val="0052F6"/>
                </a:solidFill>
              </a:rPr>
              <a:t>factors/independent variable/features/attributes</a:t>
            </a:r>
          </a:p>
          <a:p>
            <a:r>
              <a:rPr lang="en-US" sz="2000" dirty="0"/>
              <a:t>Unsupervised Learning</a:t>
            </a:r>
          </a:p>
          <a:p>
            <a:pPr lvl="1"/>
            <a:r>
              <a:rPr lang="en-US" sz="2000" dirty="0"/>
              <a:t>Use batch learning approach too, but </a:t>
            </a:r>
            <a:r>
              <a:rPr lang="en-US" sz="2000" dirty="0">
                <a:solidFill>
                  <a:srgbClr val="0052F6"/>
                </a:solidFill>
              </a:rPr>
              <a:t>NO single special column</a:t>
            </a:r>
            <a:r>
              <a:rPr lang="en-US" sz="2000" dirty="0"/>
              <a:t>.</a:t>
            </a:r>
          </a:p>
          <a:p>
            <a:pPr lvl="1"/>
            <a:r>
              <a:rPr lang="en-US" sz="2000" b="1" dirty="0"/>
              <a:t>Example: </a:t>
            </a:r>
            <a:r>
              <a:rPr lang="en-US" sz="2000" dirty="0"/>
              <a:t>Identify demographic groups (clustering) on given a data set of all Temple students with attributes such as height, age, gender, ethnicity, hometown</a:t>
            </a:r>
          </a:p>
          <a:p>
            <a:r>
              <a:rPr lang="en-US" sz="2000" dirty="0"/>
              <a:t>Reinforcement Learning</a:t>
            </a:r>
          </a:p>
          <a:p>
            <a:pPr lvl="1"/>
            <a:r>
              <a:rPr lang="en-US" sz="2000" dirty="0"/>
              <a:t>Model how an agent interact with its environment, require specification of </a:t>
            </a:r>
            <a:r>
              <a:rPr lang="en-US" sz="2000" dirty="0">
                <a:solidFill>
                  <a:srgbClr val="0052F6"/>
                </a:solidFill>
              </a:rPr>
              <a:t>state and action</a:t>
            </a:r>
          </a:p>
          <a:p>
            <a:pPr lvl="1"/>
            <a:r>
              <a:rPr lang="en-US" sz="2000" dirty="0"/>
              <a:t>Use </a:t>
            </a:r>
            <a:r>
              <a:rPr lang="en-US" sz="2000" dirty="0">
                <a:solidFill>
                  <a:srgbClr val="0052F6"/>
                </a:solidFill>
              </a:rPr>
              <a:t>online learning </a:t>
            </a:r>
            <a:r>
              <a:rPr lang="en-US" sz="2000" dirty="0"/>
              <a:t>instead of batch learning. Use sequential data typically with a time component; output </a:t>
            </a:r>
            <a:r>
              <a:rPr lang="en-US" sz="2000" dirty="0">
                <a:solidFill>
                  <a:srgbClr val="0052F6"/>
                </a:solidFill>
              </a:rPr>
              <a:t>best action in making sequential decision</a:t>
            </a:r>
          </a:p>
          <a:p>
            <a:pPr lvl="1"/>
            <a:r>
              <a:rPr lang="en-US" sz="2000" b="1" dirty="0"/>
              <a:t>Example: </a:t>
            </a:r>
            <a:r>
              <a:rPr lang="en-US" sz="2000" dirty="0"/>
              <a:t>Robot navigating in a room, Automatic driving (action: stop/turn left/turn right, state can be on a highway, traffic jam)</a:t>
            </a:r>
            <a:endParaRPr lang="en-US" sz="2000" b="1" dirty="0"/>
          </a:p>
        </p:txBody>
      </p:sp>
    </p:spTree>
    <p:extLst>
      <p:ext uri="{BB962C8B-B14F-4D97-AF65-F5344CB8AC3E}">
        <p14:creationId xmlns:p14="http://schemas.microsoft.com/office/powerpoint/2010/main" val="558946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9851D-ABD3-DAE7-270C-694D75C53DEE}"/>
              </a:ext>
            </a:extLst>
          </p:cNvPr>
          <p:cNvSpPr>
            <a:spLocks noGrp="1"/>
          </p:cNvSpPr>
          <p:nvPr>
            <p:ph type="title"/>
          </p:nvPr>
        </p:nvSpPr>
        <p:spPr/>
        <p:txBody>
          <a:bodyPr/>
          <a:lstStyle/>
          <a:p>
            <a:r>
              <a:rPr lang="en-US" dirty="0"/>
              <a:t>Classical Machine Learning (Shallow Machine Learning)</a:t>
            </a:r>
          </a:p>
        </p:txBody>
      </p:sp>
      <p:graphicFrame>
        <p:nvGraphicFramePr>
          <p:cNvPr id="4" name="Table 3">
            <a:extLst>
              <a:ext uri="{FF2B5EF4-FFF2-40B4-BE49-F238E27FC236}">
                <a16:creationId xmlns:a16="http://schemas.microsoft.com/office/drawing/2014/main" id="{A90A0476-2197-386B-66D9-685F77FAEC64}"/>
              </a:ext>
            </a:extLst>
          </p:cNvPr>
          <p:cNvGraphicFramePr>
            <a:graphicFrameLocks noGrp="1"/>
          </p:cNvGraphicFramePr>
          <p:nvPr>
            <p:extLst>
              <p:ext uri="{D42A27DB-BD31-4B8C-83A1-F6EECF244321}">
                <p14:modId xmlns:p14="http://schemas.microsoft.com/office/powerpoint/2010/main" val="402448624"/>
              </p:ext>
            </p:extLst>
          </p:nvPr>
        </p:nvGraphicFramePr>
        <p:xfrm>
          <a:off x="875790" y="1478817"/>
          <a:ext cx="10258425" cy="4716325"/>
        </p:xfrm>
        <a:graphic>
          <a:graphicData uri="http://schemas.openxmlformats.org/drawingml/2006/table">
            <a:tbl>
              <a:tblPr/>
              <a:tblGrid>
                <a:gridCol w="3513713">
                  <a:extLst>
                    <a:ext uri="{9D8B030D-6E8A-4147-A177-3AD203B41FA5}">
                      <a16:colId xmlns:a16="http://schemas.microsoft.com/office/drawing/2014/main" val="1992396426"/>
                    </a:ext>
                  </a:extLst>
                </a:gridCol>
                <a:gridCol w="3513713">
                  <a:extLst>
                    <a:ext uri="{9D8B030D-6E8A-4147-A177-3AD203B41FA5}">
                      <a16:colId xmlns:a16="http://schemas.microsoft.com/office/drawing/2014/main" val="2955784395"/>
                    </a:ext>
                  </a:extLst>
                </a:gridCol>
                <a:gridCol w="3230999">
                  <a:extLst>
                    <a:ext uri="{9D8B030D-6E8A-4147-A177-3AD203B41FA5}">
                      <a16:colId xmlns:a16="http://schemas.microsoft.com/office/drawing/2014/main" val="497904883"/>
                    </a:ext>
                  </a:extLst>
                </a:gridCol>
              </a:tblGrid>
              <a:tr h="1404177">
                <a:tc rowSpan="3">
                  <a:txBody>
                    <a:bodyPr/>
                    <a:lstStyle/>
                    <a:p>
                      <a:pPr marL="0" marR="0">
                        <a:lnSpc>
                          <a:spcPct val="115000"/>
                        </a:lnSpc>
                        <a:spcBef>
                          <a:spcPts val="0"/>
                        </a:spcBef>
                        <a:spcAft>
                          <a:spcPts val="0"/>
                        </a:spcAft>
                      </a:pPr>
                      <a:r>
                        <a:rPr lang="en-US" sz="2200" b="1" dirty="0">
                          <a:solidFill>
                            <a:schemeClr val="tx1"/>
                          </a:solidFill>
                          <a:latin typeface="Comic Sans MS" panose="030F0702030302020204" pitchFamily="66" charset="0"/>
                          <a:ea typeface="Calibri"/>
                          <a:cs typeface="Times New Roman"/>
                        </a:rPr>
                        <a:t>Supervised Learning</a:t>
                      </a:r>
                      <a:endParaRPr lang="en-US" sz="2200" dirty="0">
                        <a:solidFill>
                          <a:schemeClr val="tx1"/>
                        </a:solidFill>
                        <a:latin typeface="Comic Sans MS" panose="030F0702030302020204" pitchFamily="66" charset="0"/>
                        <a:ea typeface="Calibri"/>
                        <a:cs typeface="Times New Roman"/>
                      </a:endParaRPr>
                    </a:p>
                    <a:p>
                      <a:pPr marL="0" marR="0">
                        <a:lnSpc>
                          <a:spcPct val="115000"/>
                        </a:lnSpc>
                        <a:spcBef>
                          <a:spcPts val="0"/>
                        </a:spcBef>
                        <a:spcAft>
                          <a:spcPts val="0"/>
                        </a:spcAft>
                      </a:pPr>
                      <a:r>
                        <a:rPr lang="en-US" sz="2200" dirty="0">
                          <a:solidFill>
                            <a:schemeClr val="tx1"/>
                          </a:solidFill>
                          <a:latin typeface="Comic Sans MS" panose="030F0702030302020204" pitchFamily="66" charset="0"/>
                          <a:ea typeface="Calibri"/>
                          <a:cs typeface="Times New Roman"/>
                        </a:rPr>
                        <a:t>(One of the variable, referred as target variable, specify the so-called “model answer”)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rowSpan="2">
                  <a:txBody>
                    <a:bodyPr/>
                    <a:lstStyle/>
                    <a:p>
                      <a:pPr marL="0" marR="0" algn="l" defTabSz="914400" rtl="0" eaLnBrk="1" latinLnBrk="0" hangingPunct="1">
                        <a:lnSpc>
                          <a:spcPct val="115000"/>
                        </a:lnSpc>
                        <a:spcBef>
                          <a:spcPts val="0"/>
                        </a:spcBef>
                        <a:spcAft>
                          <a:spcPts val="0"/>
                        </a:spcAft>
                      </a:pPr>
                      <a:r>
                        <a:rPr lang="en-US" sz="2200" kern="1200" dirty="0">
                          <a:solidFill>
                            <a:schemeClr val="tx1"/>
                          </a:solidFill>
                          <a:latin typeface="Comic Sans MS" panose="030F0702030302020204" pitchFamily="66" charset="0"/>
                          <a:ea typeface="Calibri"/>
                          <a:cs typeface="Times New Roman"/>
                        </a:rPr>
                        <a:t>Classification – Machine Learning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marR="0" algn="l" defTabSz="914400" rtl="0" eaLnBrk="1" latinLnBrk="0" hangingPunct="1">
                        <a:lnSpc>
                          <a:spcPct val="115000"/>
                        </a:lnSpc>
                        <a:spcBef>
                          <a:spcPts val="0"/>
                        </a:spcBef>
                        <a:spcAft>
                          <a:spcPts val="0"/>
                        </a:spcAft>
                      </a:pPr>
                      <a:r>
                        <a:rPr lang="en-US" sz="2200" kern="1200" dirty="0">
                          <a:solidFill>
                            <a:schemeClr val="tx1"/>
                          </a:solidFill>
                          <a:latin typeface="Comic Sans MS" panose="030F0702030302020204" pitchFamily="66" charset="0"/>
                          <a:ea typeface="Calibri"/>
                          <a:cs typeface="Times New Roman"/>
                        </a:rPr>
                        <a:t>Decision Trees</a:t>
                      </a:r>
                    </a:p>
                    <a:p>
                      <a:pPr marL="0" marR="0" algn="l" defTabSz="914400" rtl="0" eaLnBrk="1" latinLnBrk="0" hangingPunct="1">
                        <a:lnSpc>
                          <a:spcPct val="115000"/>
                        </a:lnSpc>
                        <a:spcBef>
                          <a:spcPts val="0"/>
                        </a:spcBef>
                        <a:spcAft>
                          <a:spcPts val="0"/>
                        </a:spcAft>
                      </a:pPr>
                      <a:r>
                        <a:rPr lang="en-US" sz="2200" kern="1200" dirty="0">
                          <a:solidFill>
                            <a:schemeClr val="tx1"/>
                          </a:solidFill>
                          <a:latin typeface="Comic Sans MS" panose="030F0702030302020204" pitchFamily="66" charset="0"/>
                          <a:ea typeface="Calibri"/>
                          <a:cs typeface="Times New Roman"/>
                        </a:rPr>
                        <a:t>K-Nearest Neighbors</a:t>
                      </a:r>
                    </a:p>
                    <a:p>
                      <a:pPr marL="0" marR="0" algn="l" defTabSz="914400" rtl="0" eaLnBrk="1" latinLnBrk="0" hangingPunct="1">
                        <a:lnSpc>
                          <a:spcPct val="115000"/>
                        </a:lnSpc>
                        <a:spcBef>
                          <a:spcPts val="0"/>
                        </a:spcBef>
                        <a:spcAft>
                          <a:spcPts val="0"/>
                        </a:spcAft>
                      </a:pPr>
                      <a:r>
                        <a:rPr lang="en-US" sz="2200" kern="1200" dirty="0">
                          <a:solidFill>
                            <a:schemeClr val="tx1"/>
                          </a:solidFill>
                          <a:latin typeface="Comic Sans MS" panose="030F0702030302020204" pitchFamily="66" charset="0"/>
                          <a:ea typeface="Calibri"/>
                          <a:cs typeface="Times New Roman"/>
                        </a:rPr>
                        <a:t>Support Vector Machine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965826934"/>
                  </a:ext>
                </a:extLst>
              </a:tr>
              <a:tr h="510953">
                <a:tc vMerge="1">
                  <a:txBody>
                    <a:bodyPr/>
                    <a:lstStyle/>
                    <a:p>
                      <a:endParaRPr lang="en-US"/>
                    </a:p>
                  </a:txBody>
                  <a:tcPr/>
                </a:tc>
                <a:tc vMerge="1">
                  <a:txBody>
                    <a:bodyPr/>
                    <a:lstStyle/>
                    <a:p>
                      <a:endParaRPr lang="en-US"/>
                    </a:p>
                  </a:txBody>
                  <a:tcPr/>
                </a:tc>
                <a:tc>
                  <a:txBody>
                    <a:bodyPr/>
                    <a:lstStyle/>
                    <a:p>
                      <a:pPr marL="0" marR="0">
                        <a:lnSpc>
                          <a:spcPct val="115000"/>
                        </a:lnSpc>
                        <a:spcBef>
                          <a:spcPts val="0"/>
                        </a:spcBef>
                        <a:spcAft>
                          <a:spcPts val="0"/>
                        </a:spcAft>
                      </a:pPr>
                      <a:r>
                        <a:rPr lang="en-US" sz="2200" dirty="0">
                          <a:solidFill>
                            <a:schemeClr val="tx1"/>
                          </a:solidFill>
                          <a:latin typeface="Comic Sans MS" panose="030F0702030302020204" pitchFamily="66" charset="0"/>
                          <a:ea typeface="Calibri"/>
                          <a:cs typeface="Times New Roman"/>
                        </a:rPr>
                        <a:t>Neural Networks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312291225"/>
                  </a:ext>
                </a:extLst>
              </a:tr>
              <a:tr h="818200">
                <a:tc vMerge="1">
                  <a:txBody>
                    <a:bodyPr/>
                    <a:lstStyle/>
                    <a:p>
                      <a:endParaRPr lang="en-US"/>
                    </a:p>
                  </a:txBody>
                  <a:tcPr/>
                </a:tc>
                <a:tc>
                  <a:txBody>
                    <a:bodyPr/>
                    <a:lstStyle/>
                    <a:p>
                      <a:pPr marL="0" marR="0">
                        <a:lnSpc>
                          <a:spcPct val="115000"/>
                        </a:lnSpc>
                        <a:spcBef>
                          <a:spcPts val="0"/>
                        </a:spcBef>
                        <a:spcAft>
                          <a:spcPts val="0"/>
                        </a:spcAft>
                      </a:pPr>
                      <a:r>
                        <a:rPr lang="en-US" sz="2200" dirty="0">
                          <a:solidFill>
                            <a:schemeClr val="tx1"/>
                          </a:solidFill>
                          <a:latin typeface="Comic Sans MS" panose="030F0702030302020204" pitchFamily="66" charset="0"/>
                          <a:ea typeface="Calibri"/>
                          <a:cs typeface="Times New Roman"/>
                        </a:rPr>
                        <a:t>Classification - Statistics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marR="0">
                        <a:lnSpc>
                          <a:spcPct val="115000"/>
                        </a:lnSpc>
                        <a:spcBef>
                          <a:spcPts val="0"/>
                        </a:spcBef>
                        <a:spcAft>
                          <a:spcPts val="0"/>
                        </a:spcAft>
                      </a:pPr>
                      <a:r>
                        <a:rPr lang="en-US" sz="2200" dirty="0">
                          <a:solidFill>
                            <a:schemeClr val="tx1"/>
                          </a:solidFill>
                          <a:latin typeface="Comic Sans MS" panose="030F0702030302020204" pitchFamily="66" charset="0"/>
                          <a:ea typeface="Calibri"/>
                          <a:cs typeface="Times New Roman"/>
                        </a:rPr>
                        <a:t>Regression;</a:t>
                      </a:r>
                    </a:p>
                    <a:p>
                      <a:pPr marL="0" marR="0">
                        <a:lnSpc>
                          <a:spcPct val="115000"/>
                        </a:lnSpc>
                        <a:spcBef>
                          <a:spcPts val="0"/>
                        </a:spcBef>
                        <a:spcAft>
                          <a:spcPts val="0"/>
                        </a:spcAft>
                      </a:pPr>
                      <a:r>
                        <a:rPr lang="en-US" sz="2200" dirty="0">
                          <a:solidFill>
                            <a:schemeClr val="tx1"/>
                          </a:solidFill>
                          <a:latin typeface="Comic Sans MS" panose="030F0702030302020204" pitchFamily="66" charset="0"/>
                          <a:ea typeface="Calibri"/>
                          <a:cs typeface="Times New Roman"/>
                        </a:rPr>
                        <a:t>Dimension</a:t>
                      </a:r>
                      <a:r>
                        <a:rPr lang="en-US" sz="2200" baseline="0" dirty="0">
                          <a:solidFill>
                            <a:schemeClr val="tx1"/>
                          </a:solidFill>
                          <a:latin typeface="Comic Sans MS" panose="030F0702030302020204" pitchFamily="66" charset="0"/>
                          <a:ea typeface="Calibri"/>
                          <a:cs typeface="Times New Roman"/>
                        </a:rPr>
                        <a:t> Reduction</a:t>
                      </a:r>
                      <a:endParaRPr lang="en-US" sz="2200" dirty="0">
                        <a:solidFill>
                          <a:schemeClr val="tx1"/>
                        </a:solidFill>
                        <a:latin typeface="Comic Sans MS" panose="030F0702030302020204" pitchFamily="66"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01105422"/>
                  </a:ext>
                </a:extLst>
              </a:tr>
              <a:tr h="731159">
                <a:tc rowSpan="2">
                  <a:txBody>
                    <a:bodyPr/>
                    <a:lstStyle/>
                    <a:p>
                      <a:pPr marL="0" marR="0">
                        <a:lnSpc>
                          <a:spcPct val="115000"/>
                        </a:lnSpc>
                        <a:spcBef>
                          <a:spcPts val="0"/>
                        </a:spcBef>
                        <a:spcAft>
                          <a:spcPts val="0"/>
                        </a:spcAft>
                      </a:pPr>
                      <a:r>
                        <a:rPr lang="en-US" sz="2200" b="1" dirty="0">
                          <a:solidFill>
                            <a:schemeClr val="tx1"/>
                          </a:solidFill>
                          <a:latin typeface="Comic Sans MS" panose="030F0702030302020204" pitchFamily="66" charset="0"/>
                          <a:ea typeface="Calibri"/>
                          <a:cs typeface="Times New Roman"/>
                        </a:rPr>
                        <a:t>Unsupervised Learning</a:t>
                      </a:r>
                      <a:endParaRPr lang="en-US" sz="2200" dirty="0">
                        <a:solidFill>
                          <a:schemeClr val="tx1"/>
                        </a:solidFill>
                        <a:latin typeface="Comic Sans MS" panose="030F0702030302020204" pitchFamily="66" charset="0"/>
                        <a:ea typeface="Calibri"/>
                        <a:cs typeface="Times New Roman"/>
                      </a:endParaRPr>
                    </a:p>
                    <a:p>
                      <a:pPr marL="0" marR="0">
                        <a:lnSpc>
                          <a:spcPct val="115000"/>
                        </a:lnSpc>
                        <a:spcBef>
                          <a:spcPts val="0"/>
                        </a:spcBef>
                        <a:spcAft>
                          <a:spcPts val="0"/>
                        </a:spcAft>
                      </a:pPr>
                      <a:r>
                        <a:rPr lang="en-US" sz="2200" dirty="0">
                          <a:solidFill>
                            <a:schemeClr val="tx1"/>
                          </a:solidFill>
                          <a:latin typeface="Comic Sans MS" panose="030F0702030302020204" pitchFamily="66" charset="0"/>
                          <a:ea typeface="Calibri"/>
                          <a:cs typeface="Times New Roman"/>
                        </a:rPr>
                        <a:t>(Exploratory analysis to discover patterns, no target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marR="0">
                        <a:lnSpc>
                          <a:spcPct val="115000"/>
                        </a:lnSpc>
                        <a:spcBef>
                          <a:spcPts val="0"/>
                        </a:spcBef>
                        <a:spcAft>
                          <a:spcPts val="0"/>
                        </a:spcAft>
                      </a:pPr>
                      <a:endParaRPr lang="en-US" sz="2200" dirty="0">
                        <a:solidFill>
                          <a:schemeClr val="tx1"/>
                        </a:solidFill>
                        <a:latin typeface="Comic Sans MS" panose="030F0702030302020204" pitchFamily="66" charset="0"/>
                        <a:ea typeface="Calibri"/>
                        <a:cs typeface="Times New Roman"/>
                      </a:endParaRPr>
                    </a:p>
                    <a:p>
                      <a:pPr marL="0" marR="0">
                        <a:lnSpc>
                          <a:spcPct val="115000"/>
                        </a:lnSpc>
                        <a:spcBef>
                          <a:spcPts val="0"/>
                        </a:spcBef>
                        <a:spcAft>
                          <a:spcPts val="0"/>
                        </a:spcAft>
                      </a:pPr>
                      <a:r>
                        <a:rPr lang="en-US" sz="2200" dirty="0">
                          <a:solidFill>
                            <a:schemeClr val="tx1"/>
                          </a:solidFill>
                          <a:latin typeface="Comic Sans MS" panose="030F0702030302020204" pitchFamily="66" charset="0"/>
                          <a:ea typeface="Calibri"/>
                          <a:cs typeface="Times New Roman"/>
                        </a:rPr>
                        <a:t>Clustering Analysis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marR="0">
                        <a:lnSpc>
                          <a:spcPct val="115000"/>
                        </a:lnSpc>
                        <a:spcBef>
                          <a:spcPts val="0"/>
                        </a:spcBef>
                        <a:spcAft>
                          <a:spcPts val="0"/>
                        </a:spcAft>
                      </a:pPr>
                      <a:endParaRPr lang="en-US" sz="2200" dirty="0">
                        <a:solidFill>
                          <a:schemeClr val="tx1"/>
                        </a:solidFill>
                        <a:latin typeface="Comic Sans MS" panose="030F0702030302020204" pitchFamily="66" charset="0"/>
                        <a:ea typeface="Calibri"/>
                        <a:cs typeface="Times New Roman"/>
                      </a:endParaRPr>
                    </a:p>
                    <a:p>
                      <a:pPr marL="0" marR="0">
                        <a:lnSpc>
                          <a:spcPct val="115000"/>
                        </a:lnSpc>
                        <a:spcBef>
                          <a:spcPts val="0"/>
                        </a:spcBef>
                        <a:spcAft>
                          <a:spcPts val="0"/>
                        </a:spcAft>
                      </a:pPr>
                      <a:r>
                        <a:rPr lang="en-US" sz="2200" dirty="0">
                          <a:solidFill>
                            <a:schemeClr val="tx1"/>
                          </a:solidFill>
                          <a:latin typeface="Comic Sans MS" panose="030F0702030302020204" pitchFamily="66" charset="0"/>
                          <a:ea typeface="Calibri"/>
                          <a:cs typeface="Times New Roman"/>
                        </a:rPr>
                        <a:t>K-Means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637663226"/>
                  </a:ext>
                </a:extLst>
              </a:tr>
              <a:tr h="1126190">
                <a:tc vMerge="1">
                  <a:txBody>
                    <a:bodyPr/>
                    <a:lstStyle/>
                    <a:p>
                      <a:endParaRPr lang="en-US"/>
                    </a:p>
                  </a:txBody>
                  <a:tcPr/>
                </a:tc>
                <a:tc>
                  <a:txBody>
                    <a:bodyPr/>
                    <a:lstStyle/>
                    <a:p>
                      <a:pPr marL="0" marR="0">
                        <a:lnSpc>
                          <a:spcPct val="115000"/>
                        </a:lnSpc>
                        <a:spcBef>
                          <a:spcPts val="0"/>
                        </a:spcBef>
                        <a:spcAft>
                          <a:spcPts val="0"/>
                        </a:spcAft>
                      </a:pPr>
                      <a:r>
                        <a:rPr lang="en-US" sz="2200" kern="1200" dirty="0">
                          <a:solidFill>
                            <a:schemeClr val="tx1"/>
                          </a:solidFill>
                          <a:latin typeface="Comic Sans MS" panose="030F0702030302020204" pitchFamily="66" charset="0"/>
                          <a:ea typeface="Calibri"/>
                          <a:cs typeface="Times New Roman"/>
                        </a:rPr>
                        <a:t>Association Rules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kern="1200" dirty="0" err="1">
                          <a:solidFill>
                            <a:schemeClr val="tx1"/>
                          </a:solidFill>
                          <a:latin typeface="Comic Sans MS" panose="030F0702030302020204" pitchFamily="66" charset="0"/>
                          <a:ea typeface="Calibri"/>
                          <a:cs typeface="Times New Roman"/>
                        </a:rPr>
                        <a:t>Apriori</a:t>
                      </a:r>
                      <a:endParaRPr lang="en-US" sz="2200" kern="1200" dirty="0">
                        <a:solidFill>
                          <a:schemeClr val="tx1"/>
                        </a:solidFill>
                        <a:latin typeface="Comic Sans MS" panose="030F0702030302020204" pitchFamily="66" charset="0"/>
                        <a:ea typeface="Calibri"/>
                        <a:cs typeface="Times New Roman"/>
                      </a:endParaRPr>
                    </a:p>
                    <a:p>
                      <a:endParaRPr lang="en-US" sz="2200" kern="1200" dirty="0">
                        <a:solidFill>
                          <a:schemeClr val="tx1"/>
                        </a:solidFill>
                        <a:latin typeface="Comic Sans MS" panose="030F0702030302020204" pitchFamily="66"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522489242"/>
                  </a:ext>
                </a:extLst>
              </a:tr>
            </a:tbl>
          </a:graphicData>
        </a:graphic>
      </p:graphicFrame>
    </p:spTree>
    <p:extLst>
      <p:ext uri="{BB962C8B-B14F-4D97-AF65-F5344CB8AC3E}">
        <p14:creationId xmlns:p14="http://schemas.microsoft.com/office/powerpoint/2010/main" val="1148897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E0C3F-D778-FB34-55E6-CCC6306F0F90}"/>
              </a:ext>
            </a:extLst>
          </p:cNvPr>
          <p:cNvSpPr>
            <a:spLocks noGrp="1"/>
          </p:cNvSpPr>
          <p:nvPr>
            <p:ph type="title"/>
          </p:nvPr>
        </p:nvSpPr>
        <p:spPr/>
        <p:txBody>
          <a:bodyPr/>
          <a:lstStyle/>
          <a:p>
            <a:r>
              <a:rPr lang="en-US" dirty="0"/>
              <a:t>Survey of Common Shallow Machine Learning</a:t>
            </a:r>
          </a:p>
        </p:txBody>
      </p:sp>
      <p:pic>
        <p:nvPicPr>
          <p:cNvPr id="4" name="Picture 3">
            <a:extLst>
              <a:ext uri="{FF2B5EF4-FFF2-40B4-BE49-F238E27FC236}">
                <a16:creationId xmlns:a16="http://schemas.microsoft.com/office/drawing/2014/main" id="{FCE843CB-B978-764B-6608-BB5FB52019BE}"/>
              </a:ext>
            </a:extLst>
          </p:cNvPr>
          <p:cNvPicPr>
            <a:picLocks noChangeAspect="1"/>
          </p:cNvPicPr>
          <p:nvPr/>
        </p:nvPicPr>
        <p:blipFill>
          <a:blip r:embed="rId2"/>
          <a:stretch>
            <a:fillRect/>
          </a:stretch>
        </p:blipFill>
        <p:spPr>
          <a:xfrm>
            <a:off x="5791431" y="1578105"/>
            <a:ext cx="5695317" cy="3848669"/>
          </a:xfrm>
          <a:prstGeom prst="rect">
            <a:avLst/>
          </a:prstGeom>
        </p:spPr>
      </p:pic>
      <p:pic>
        <p:nvPicPr>
          <p:cNvPr id="5" name="Picture 4">
            <a:extLst>
              <a:ext uri="{FF2B5EF4-FFF2-40B4-BE49-F238E27FC236}">
                <a16:creationId xmlns:a16="http://schemas.microsoft.com/office/drawing/2014/main" id="{01684CA2-F3B3-F8D4-0D09-241254492E24}"/>
              </a:ext>
            </a:extLst>
          </p:cNvPr>
          <p:cNvPicPr>
            <a:picLocks noChangeAspect="1"/>
          </p:cNvPicPr>
          <p:nvPr/>
        </p:nvPicPr>
        <p:blipFill>
          <a:blip r:embed="rId3"/>
          <a:stretch>
            <a:fillRect/>
          </a:stretch>
        </p:blipFill>
        <p:spPr>
          <a:xfrm>
            <a:off x="705252" y="1692322"/>
            <a:ext cx="4692238" cy="3734452"/>
          </a:xfrm>
          <a:prstGeom prst="rect">
            <a:avLst/>
          </a:prstGeom>
        </p:spPr>
      </p:pic>
    </p:spTree>
    <p:extLst>
      <p:ext uri="{BB962C8B-B14F-4D97-AF65-F5344CB8AC3E}">
        <p14:creationId xmlns:p14="http://schemas.microsoft.com/office/powerpoint/2010/main" val="3279388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FB7B-1A3F-112C-D394-19A27C8F1C5A}"/>
              </a:ext>
            </a:extLst>
          </p:cNvPr>
          <p:cNvSpPr>
            <a:spLocks noGrp="1"/>
          </p:cNvSpPr>
          <p:nvPr>
            <p:ph type="title"/>
          </p:nvPr>
        </p:nvSpPr>
        <p:spPr/>
        <p:txBody>
          <a:bodyPr/>
          <a:lstStyle/>
          <a:p>
            <a:r>
              <a:rPr lang="en-US" dirty="0"/>
              <a:t>Survey of Common Shallow Machine Learning</a:t>
            </a:r>
          </a:p>
        </p:txBody>
      </p:sp>
      <p:pic>
        <p:nvPicPr>
          <p:cNvPr id="4" name="Picture 3">
            <a:extLst>
              <a:ext uri="{FF2B5EF4-FFF2-40B4-BE49-F238E27FC236}">
                <a16:creationId xmlns:a16="http://schemas.microsoft.com/office/drawing/2014/main" id="{364A00C9-A744-1017-34E5-C4D57ACBBFD8}"/>
              </a:ext>
            </a:extLst>
          </p:cNvPr>
          <p:cNvPicPr>
            <a:picLocks noChangeAspect="1"/>
          </p:cNvPicPr>
          <p:nvPr/>
        </p:nvPicPr>
        <p:blipFill>
          <a:blip r:embed="rId2"/>
          <a:stretch>
            <a:fillRect/>
          </a:stretch>
        </p:blipFill>
        <p:spPr>
          <a:xfrm>
            <a:off x="5718541" y="1833562"/>
            <a:ext cx="6075893" cy="3798612"/>
          </a:xfrm>
          <a:prstGeom prst="rect">
            <a:avLst/>
          </a:prstGeom>
        </p:spPr>
      </p:pic>
      <p:sp>
        <p:nvSpPr>
          <p:cNvPr id="6" name="TextBox 5">
            <a:extLst>
              <a:ext uri="{FF2B5EF4-FFF2-40B4-BE49-F238E27FC236}">
                <a16:creationId xmlns:a16="http://schemas.microsoft.com/office/drawing/2014/main" id="{D178064C-1465-AE7F-C195-E02F22F230DF}"/>
              </a:ext>
            </a:extLst>
          </p:cNvPr>
          <p:cNvSpPr txBox="1"/>
          <p:nvPr/>
        </p:nvSpPr>
        <p:spPr>
          <a:xfrm>
            <a:off x="694944" y="1833562"/>
            <a:ext cx="4059936" cy="3600986"/>
          </a:xfrm>
          <a:prstGeom prst="rect">
            <a:avLst/>
          </a:prstGeom>
          <a:noFill/>
        </p:spPr>
        <p:txBody>
          <a:bodyPr wrap="square">
            <a:spAutoFit/>
          </a:bodyPr>
          <a:lstStyle/>
          <a:p>
            <a:r>
              <a:rPr lang="en-US" sz="2400" b="1" dirty="0">
                <a:latin typeface="Comic Sans MS" panose="030F0702030302020204" pitchFamily="66" charset="0"/>
              </a:rPr>
              <a:t>Logistic Regression</a:t>
            </a:r>
          </a:p>
          <a:p>
            <a:endParaRPr lang="en-US" sz="2400" b="1" dirty="0">
              <a:latin typeface="Comic Sans MS" panose="030F0702030302020204" pitchFamily="66" charset="0"/>
            </a:endParaRPr>
          </a:p>
          <a:p>
            <a:r>
              <a:rPr lang="en-US" sz="1800" dirty="0">
                <a:latin typeface="Comic Sans MS" panose="030F0702030302020204" pitchFamily="66" charset="0"/>
              </a:rPr>
              <a:t>Logistic Regression is a model for solving classification problem where the target variable can only take a limited numbers of possibility by predicting the probability of each choices.</a:t>
            </a:r>
          </a:p>
          <a:p>
            <a:endParaRPr lang="en-US" sz="1800" dirty="0">
              <a:latin typeface="Comic Sans MS" panose="030F0702030302020204" pitchFamily="66" charset="0"/>
            </a:endParaRPr>
          </a:p>
          <a:p>
            <a:r>
              <a:rPr lang="en-US" sz="1800" dirty="0">
                <a:latin typeface="Comic Sans MS" panose="030F0702030302020204" pitchFamily="66" charset="0"/>
              </a:rPr>
              <a:t>When the target variable can only take 2 possibility, it is called a binary classification problem. </a:t>
            </a:r>
          </a:p>
        </p:txBody>
      </p:sp>
    </p:spTree>
    <p:extLst>
      <p:ext uri="{BB962C8B-B14F-4D97-AF65-F5344CB8AC3E}">
        <p14:creationId xmlns:p14="http://schemas.microsoft.com/office/powerpoint/2010/main" val="4048093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FB7B-1A3F-112C-D394-19A27C8F1C5A}"/>
              </a:ext>
            </a:extLst>
          </p:cNvPr>
          <p:cNvSpPr>
            <a:spLocks noGrp="1"/>
          </p:cNvSpPr>
          <p:nvPr>
            <p:ph type="title"/>
          </p:nvPr>
        </p:nvSpPr>
        <p:spPr/>
        <p:txBody>
          <a:bodyPr/>
          <a:lstStyle/>
          <a:p>
            <a:r>
              <a:rPr lang="en-US" dirty="0"/>
              <a:t>Survey of Common Shallow Machine Learning</a:t>
            </a:r>
          </a:p>
        </p:txBody>
      </p:sp>
      <p:pic>
        <p:nvPicPr>
          <p:cNvPr id="3" name="Picture 2">
            <a:extLst>
              <a:ext uri="{FF2B5EF4-FFF2-40B4-BE49-F238E27FC236}">
                <a16:creationId xmlns:a16="http://schemas.microsoft.com/office/drawing/2014/main" id="{1EADD3B7-9163-88ED-FCBD-A86BF1CB6EBB}"/>
              </a:ext>
            </a:extLst>
          </p:cNvPr>
          <p:cNvPicPr>
            <a:picLocks noChangeAspect="1"/>
          </p:cNvPicPr>
          <p:nvPr/>
        </p:nvPicPr>
        <p:blipFill>
          <a:blip r:embed="rId2"/>
          <a:stretch>
            <a:fillRect/>
          </a:stretch>
        </p:blipFill>
        <p:spPr>
          <a:xfrm>
            <a:off x="4996245" y="1886839"/>
            <a:ext cx="6922879" cy="3724096"/>
          </a:xfrm>
          <a:prstGeom prst="rect">
            <a:avLst/>
          </a:prstGeom>
        </p:spPr>
      </p:pic>
      <p:sp>
        <p:nvSpPr>
          <p:cNvPr id="7" name="TextBox 6">
            <a:extLst>
              <a:ext uri="{FF2B5EF4-FFF2-40B4-BE49-F238E27FC236}">
                <a16:creationId xmlns:a16="http://schemas.microsoft.com/office/drawing/2014/main" id="{AB8C5FAD-DA8F-F0AF-B0B4-5D58F39D69EC}"/>
              </a:ext>
            </a:extLst>
          </p:cNvPr>
          <p:cNvSpPr txBox="1"/>
          <p:nvPr/>
        </p:nvSpPr>
        <p:spPr>
          <a:xfrm>
            <a:off x="649224" y="1886839"/>
            <a:ext cx="3922776" cy="3785652"/>
          </a:xfrm>
          <a:prstGeom prst="rect">
            <a:avLst/>
          </a:prstGeom>
          <a:noFill/>
        </p:spPr>
        <p:txBody>
          <a:bodyPr wrap="square">
            <a:spAutoFit/>
          </a:bodyPr>
          <a:lstStyle/>
          <a:p>
            <a:r>
              <a:rPr lang="en-US" sz="2000" b="1" dirty="0">
                <a:latin typeface="Comic Sans MS" panose="030F0702030302020204" pitchFamily="66" charset="0"/>
              </a:rPr>
              <a:t>Support Vector Machine</a:t>
            </a:r>
          </a:p>
          <a:p>
            <a:endParaRPr lang="en-US" sz="2000" b="1" dirty="0">
              <a:latin typeface="Comic Sans MS" panose="030F0702030302020204" pitchFamily="66" charset="0"/>
            </a:endParaRPr>
          </a:p>
          <a:p>
            <a:r>
              <a:rPr lang="en-US" sz="2000" dirty="0">
                <a:latin typeface="Comic Sans MS" panose="030F0702030302020204" pitchFamily="66" charset="0"/>
              </a:rPr>
              <a:t>Support Vector Machine try to solve a classification problem without trying to predict the corresponding probability of each choice. Instead, it try to draw a decision boundary that can separate the data into different groups with maximum distance between the data points from each groups</a:t>
            </a:r>
          </a:p>
        </p:txBody>
      </p:sp>
    </p:spTree>
    <p:extLst>
      <p:ext uri="{BB962C8B-B14F-4D97-AF65-F5344CB8AC3E}">
        <p14:creationId xmlns:p14="http://schemas.microsoft.com/office/powerpoint/2010/main" val="690204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2C581-7490-477B-A3D7-7D8157D11C85}"/>
              </a:ext>
            </a:extLst>
          </p:cNvPr>
          <p:cNvSpPr>
            <a:spLocks noGrp="1"/>
          </p:cNvSpPr>
          <p:nvPr>
            <p:ph type="title"/>
          </p:nvPr>
        </p:nvSpPr>
        <p:spPr/>
        <p:txBody>
          <a:bodyPr/>
          <a:lstStyle/>
          <a:p>
            <a:r>
              <a:rPr lang="en-US" dirty="0"/>
              <a:t>Survey of Common Shallow Machine Learning</a:t>
            </a:r>
          </a:p>
        </p:txBody>
      </p:sp>
      <p:pic>
        <p:nvPicPr>
          <p:cNvPr id="4" name="Picture 3">
            <a:extLst>
              <a:ext uri="{FF2B5EF4-FFF2-40B4-BE49-F238E27FC236}">
                <a16:creationId xmlns:a16="http://schemas.microsoft.com/office/drawing/2014/main" id="{929A82DC-76FE-4F15-3913-A21B9177AD93}"/>
              </a:ext>
            </a:extLst>
          </p:cNvPr>
          <p:cNvPicPr>
            <a:picLocks noChangeAspect="1"/>
          </p:cNvPicPr>
          <p:nvPr/>
        </p:nvPicPr>
        <p:blipFill>
          <a:blip r:embed="rId2"/>
          <a:stretch>
            <a:fillRect/>
          </a:stretch>
        </p:blipFill>
        <p:spPr>
          <a:xfrm>
            <a:off x="6096000" y="1828800"/>
            <a:ext cx="5201653" cy="4114576"/>
          </a:xfrm>
          <a:prstGeom prst="rect">
            <a:avLst/>
          </a:prstGeom>
        </p:spPr>
      </p:pic>
      <p:pic>
        <p:nvPicPr>
          <p:cNvPr id="5" name="Picture 4">
            <a:extLst>
              <a:ext uri="{FF2B5EF4-FFF2-40B4-BE49-F238E27FC236}">
                <a16:creationId xmlns:a16="http://schemas.microsoft.com/office/drawing/2014/main" id="{71E6D290-2508-42AE-4C28-EA9BC482011E}"/>
              </a:ext>
            </a:extLst>
          </p:cNvPr>
          <p:cNvPicPr>
            <a:picLocks noChangeAspect="1"/>
          </p:cNvPicPr>
          <p:nvPr/>
        </p:nvPicPr>
        <p:blipFill>
          <a:blip r:embed="rId3"/>
          <a:stretch>
            <a:fillRect/>
          </a:stretch>
        </p:blipFill>
        <p:spPr>
          <a:xfrm>
            <a:off x="630389" y="1828800"/>
            <a:ext cx="4667250" cy="3697153"/>
          </a:xfrm>
          <a:prstGeom prst="rect">
            <a:avLst/>
          </a:prstGeom>
        </p:spPr>
      </p:pic>
    </p:spTree>
    <p:extLst>
      <p:ext uri="{BB962C8B-B14F-4D97-AF65-F5344CB8AC3E}">
        <p14:creationId xmlns:p14="http://schemas.microsoft.com/office/powerpoint/2010/main" val="1140069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181D-2B3D-6169-4D14-C517BFD01CB9}"/>
              </a:ext>
            </a:extLst>
          </p:cNvPr>
          <p:cNvSpPr>
            <a:spLocks noGrp="1"/>
          </p:cNvSpPr>
          <p:nvPr>
            <p:ph type="title"/>
          </p:nvPr>
        </p:nvSpPr>
        <p:spPr/>
        <p:txBody>
          <a:bodyPr/>
          <a:lstStyle/>
          <a:p>
            <a:r>
              <a:rPr lang="en-US" dirty="0"/>
              <a:t>Survey of Common Shallow Machine Learning</a:t>
            </a:r>
          </a:p>
        </p:txBody>
      </p:sp>
      <p:pic>
        <p:nvPicPr>
          <p:cNvPr id="4" name="Picture 3">
            <a:extLst>
              <a:ext uri="{FF2B5EF4-FFF2-40B4-BE49-F238E27FC236}">
                <a16:creationId xmlns:a16="http://schemas.microsoft.com/office/drawing/2014/main" id="{543DAB74-64EF-8F7C-BFED-F24A7D4679AA}"/>
              </a:ext>
            </a:extLst>
          </p:cNvPr>
          <p:cNvPicPr>
            <a:picLocks noChangeAspect="1"/>
          </p:cNvPicPr>
          <p:nvPr/>
        </p:nvPicPr>
        <p:blipFill>
          <a:blip r:embed="rId2"/>
          <a:stretch>
            <a:fillRect/>
          </a:stretch>
        </p:blipFill>
        <p:spPr>
          <a:xfrm>
            <a:off x="6643474" y="1924050"/>
            <a:ext cx="3790950" cy="3429000"/>
          </a:xfrm>
          <a:prstGeom prst="rect">
            <a:avLst/>
          </a:prstGeom>
        </p:spPr>
      </p:pic>
      <p:sp>
        <p:nvSpPr>
          <p:cNvPr id="6" name="TextBox 5">
            <a:extLst>
              <a:ext uri="{FF2B5EF4-FFF2-40B4-BE49-F238E27FC236}">
                <a16:creationId xmlns:a16="http://schemas.microsoft.com/office/drawing/2014/main" id="{11DB59A1-34E6-5AB8-DFFC-E6EC4F6A653D}"/>
              </a:ext>
            </a:extLst>
          </p:cNvPr>
          <p:cNvSpPr txBox="1"/>
          <p:nvPr/>
        </p:nvSpPr>
        <p:spPr>
          <a:xfrm>
            <a:off x="792479" y="1704594"/>
            <a:ext cx="4876801" cy="4093428"/>
          </a:xfrm>
          <a:prstGeom prst="rect">
            <a:avLst/>
          </a:prstGeom>
          <a:noFill/>
        </p:spPr>
        <p:txBody>
          <a:bodyPr wrap="square">
            <a:spAutoFit/>
          </a:bodyPr>
          <a:lstStyle/>
          <a:p>
            <a:r>
              <a:rPr lang="en-US" sz="2000" b="1" dirty="0">
                <a:latin typeface="Comic Sans MS" panose="030F0702030302020204" pitchFamily="66" charset="0"/>
              </a:rPr>
              <a:t>K-Nearest Neighbors</a:t>
            </a:r>
          </a:p>
          <a:p>
            <a:endParaRPr lang="en-US" sz="2000" b="1" dirty="0">
              <a:latin typeface="Comic Sans MS" panose="030F0702030302020204" pitchFamily="66" charset="0"/>
            </a:endParaRPr>
          </a:p>
          <a:p>
            <a:r>
              <a:rPr lang="en-US" sz="2000" dirty="0">
                <a:latin typeface="Comic Sans MS" panose="030F0702030302020204" pitchFamily="66" charset="0"/>
              </a:rPr>
              <a:t>is one of the most popular machine learning algorithms in solving supervised classification problem. The idea is based on computing a similarity metrics among data points. To classify a new observation is to identify the nearest K number of neighbors based on the similarity metrics, the prediction label will be the most common class label among all the K neighbors.</a:t>
            </a:r>
          </a:p>
        </p:txBody>
      </p:sp>
    </p:spTree>
    <p:extLst>
      <p:ext uri="{BB962C8B-B14F-4D97-AF65-F5344CB8AC3E}">
        <p14:creationId xmlns:p14="http://schemas.microsoft.com/office/powerpoint/2010/main" val="3010507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B7D6-5537-54A2-9E99-A573FBAA43A9}"/>
              </a:ext>
            </a:extLst>
          </p:cNvPr>
          <p:cNvSpPr>
            <a:spLocks noGrp="1"/>
          </p:cNvSpPr>
          <p:nvPr>
            <p:ph type="title"/>
          </p:nvPr>
        </p:nvSpPr>
        <p:spPr/>
        <p:txBody>
          <a:bodyPr/>
          <a:lstStyle/>
          <a:p>
            <a:r>
              <a:rPr lang="en-US" dirty="0"/>
              <a:t>Survey of Common Shallow Machine Learning</a:t>
            </a:r>
          </a:p>
        </p:txBody>
      </p:sp>
      <p:pic>
        <p:nvPicPr>
          <p:cNvPr id="4" name="Picture 3">
            <a:extLst>
              <a:ext uri="{FF2B5EF4-FFF2-40B4-BE49-F238E27FC236}">
                <a16:creationId xmlns:a16="http://schemas.microsoft.com/office/drawing/2014/main" id="{1D9721D2-3F8D-A173-F82E-034009D456C9}"/>
              </a:ext>
            </a:extLst>
          </p:cNvPr>
          <p:cNvPicPr>
            <a:picLocks noChangeAspect="1"/>
          </p:cNvPicPr>
          <p:nvPr/>
        </p:nvPicPr>
        <p:blipFill>
          <a:blip r:embed="rId2"/>
          <a:stretch>
            <a:fillRect/>
          </a:stretch>
        </p:blipFill>
        <p:spPr>
          <a:xfrm>
            <a:off x="6232349" y="1693545"/>
            <a:ext cx="5020867" cy="4316910"/>
          </a:xfrm>
          <a:prstGeom prst="rect">
            <a:avLst/>
          </a:prstGeom>
        </p:spPr>
      </p:pic>
      <p:pic>
        <p:nvPicPr>
          <p:cNvPr id="5" name="Picture 4">
            <a:extLst>
              <a:ext uri="{FF2B5EF4-FFF2-40B4-BE49-F238E27FC236}">
                <a16:creationId xmlns:a16="http://schemas.microsoft.com/office/drawing/2014/main" id="{47875939-DDDA-0401-31B9-B6406C914526}"/>
              </a:ext>
            </a:extLst>
          </p:cNvPr>
          <p:cNvPicPr>
            <a:picLocks noChangeAspect="1"/>
          </p:cNvPicPr>
          <p:nvPr/>
        </p:nvPicPr>
        <p:blipFill>
          <a:blip r:embed="rId3"/>
          <a:stretch>
            <a:fillRect/>
          </a:stretch>
        </p:blipFill>
        <p:spPr>
          <a:xfrm>
            <a:off x="672151" y="1876424"/>
            <a:ext cx="5078055" cy="3878199"/>
          </a:xfrm>
          <a:prstGeom prst="rect">
            <a:avLst/>
          </a:prstGeom>
        </p:spPr>
      </p:pic>
    </p:spTree>
    <p:extLst>
      <p:ext uri="{BB962C8B-B14F-4D97-AF65-F5344CB8AC3E}">
        <p14:creationId xmlns:p14="http://schemas.microsoft.com/office/powerpoint/2010/main" val="3087698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8C11-7C4C-A9E5-B5B9-DEFD1A444356}"/>
              </a:ext>
            </a:extLst>
          </p:cNvPr>
          <p:cNvSpPr>
            <a:spLocks noGrp="1"/>
          </p:cNvSpPr>
          <p:nvPr>
            <p:ph type="title"/>
          </p:nvPr>
        </p:nvSpPr>
        <p:spPr/>
        <p:txBody>
          <a:bodyPr/>
          <a:lstStyle/>
          <a:p>
            <a:r>
              <a:rPr lang="en-US" dirty="0"/>
              <a:t>Survey of Common Shallow Machine Learning</a:t>
            </a:r>
          </a:p>
        </p:txBody>
      </p:sp>
      <p:pic>
        <p:nvPicPr>
          <p:cNvPr id="4" name="Picture 3">
            <a:extLst>
              <a:ext uri="{FF2B5EF4-FFF2-40B4-BE49-F238E27FC236}">
                <a16:creationId xmlns:a16="http://schemas.microsoft.com/office/drawing/2014/main" id="{31100096-F1D7-2196-177E-088DAC6BE691}"/>
              </a:ext>
            </a:extLst>
          </p:cNvPr>
          <p:cNvPicPr>
            <a:picLocks noChangeAspect="1"/>
          </p:cNvPicPr>
          <p:nvPr/>
        </p:nvPicPr>
        <p:blipFill>
          <a:blip r:embed="rId2"/>
          <a:stretch>
            <a:fillRect/>
          </a:stretch>
        </p:blipFill>
        <p:spPr>
          <a:xfrm>
            <a:off x="6096000" y="1693637"/>
            <a:ext cx="4219575" cy="3952875"/>
          </a:xfrm>
          <a:prstGeom prst="rect">
            <a:avLst/>
          </a:prstGeom>
        </p:spPr>
      </p:pic>
      <p:pic>
        <p:nvPicPr>
          <p:cNvPr id="5" name="Picture 4">
            <a:extLst>
              <a:ext uri="{FF2B5EF4-FFF2-40B4-BE49-F238E27FC236}">
                <a16:creationId xmlns:a16="http://schemas.microsoft.com/office/drawing/2014/main" id="{8C765423-6283-0CB0-80EB-906C38C26C6D}"/>
              </a:ext>
            </a:extLst>
          </p:cNvPr>
          <p:cNvPicPr>
            <a:picLocks noChangeAspect="1"/>
          </p:cNvPicPr>
          <p:nvPr/>
        </p:nvPicPr>
        <p:blipFill>
          <a:blip r:embed="rId3"/>
          <a:stretch>
            <a:fillRect/>
          </a:stretch>
        </p:blipFill>
        <p:spPr>
          <a:xfrm>
            <a:off x="691921" y="1693637"/>
            <a:ext cx="4278742" cy="3605354"/>
          </a:xfrm>
          <a:prstGeom prst="rect">
            <a:avLst/>
          </a:prstGeom>
        </p:spPr>
      </p:pic>
    </p:spTree>
    <p:extLst>
      <p:ext uri="{BB962C8B-B14F-4D97-AF65-F5344CB8AC3E}">
        <p14:creationId xmlns:p14="http://schemas.microsoft.com/office/powerpoint/2010/main" val="2854438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82B0-832B-0739-48DA-D7C8EB7DADC2}"/>
              </a:ext>
            </a:extLst>
          </p:cNvPr>
          <p:cNvSpPr>
            <a:spLocks noGrp="1"/>
          </p:cNvSpPr>
          <p:nvPr>
            <p:ph type="title"/>
          </p:nvPr>
        </p:nvSpPr>
        <p:spPr/>
        <p:txBody>
          <a:bodyPr/>
          <a:lstStyle/>
          <a:p>
            <a:r>
              <a:rPr lang="en-US" dirty="0">
                <a:solidFill>
                  <a:srgbClr val="0052F6"/>
                </a:solidFill>
              </a:rPr>
              <a:t>Outline</a:t>
            </a:r>
          </a:p>
        </p:txBody>
      </p:sp>
      <p:sp>
        <p:nvSpPr>
          <p:cNvPr id="3" name="Content Placeholder 2">
            <a:extLst>
              <a:ext uri="{FF2B5EF4-FFF2-40B4-BE49-F238E27FC236}">
                <a16:creationId xmlns:a16="http://schemas.microsoft.com/office/drawing/2014/main" id="{1A3BE408-AB31-D17C-4359-42742CA8199F}"/>
              </a:ext>
            </a:extLst>
          </p:cNvPr>
          <p:cNvSpPr>
            <a:spLocks noGrp="1"/>
          </p:cNvSpPr>
          <p:nvPr>
            <p:ph sz="quarter" idx="10"/>
          </p:nvPr>
        </p:nvSpPr>
        <p:spPr>
          <a:xfrm>
            <a:off x="1101172" y="1782617"/>
            <a:ext cx="6747428" cy="3292765"/>
          </a:xfrm>
        </p:spPr>
        <p:txBody>
          <a:bodyPr>
            <a:normAutofit/>
          </a:bodyPr>
          <a:lstStyle/>
          <a:p>
            <a:r>
              <a:rPr lang="en-US" sz="2800" dirty="0"/>
              <a:t>What is machine learning (ML)?</a:t>
            </a:r>
          </a:p>
          <a:p>
            <a:r>
              <a:rPr lang="en-US" sz="2800" dirty="0"/>
              <a:t>Why and What is it in practical terms</a:t>
            </a:r>
          </a:p>
          <a:p>
            <a:r>
              <a:rPr lang="en-US" sz="2800" dirty="0"/>
              <a:t>Overview of types of Problems solved</a:t>
            </a:r>
          </a:p>
          <a:p>
            <a:r>
              <a:rPr lang="en-US" sz="2800" dirty="0"/>
              <a:t>Recent development</a:t>
            </a:r>
          </a:p>
          <a:p>
            <a:pPr lvl="1"/>
            <a:endParaRPr lang="en-US" dirty="0"/>
          </a:p>
        </p:txBody>
      </p:sp>
    </p:spTree>
    <p:extLst>
      <p:ext uri="{BB962C8B-B14F-4D97-AF65-F5344CB8AC3E}">
        <p14:creationId xmlns:p14="http://schemas.microsoft.com/office/powerpoint/2010/main" val="2325233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3014F-D358-0EB7-C1AF-1A36E18DC3DF}"/>
              </a:ext>
            </a:extLst>
          </p:cNvPr>
          <p:cNvSpPr>
            <a:spLocks noGrp="1"/>
          </p:cNvSpPr>
          <p:nvPr>
            <p:ph type="title"/>
          </p:nvPr>
        </p:nvSpPr>
        <p:spPr/>
        <p:txBody>
          <a:bodyPr>
            <a:normAutofit fontScale="90000"/>
          </a:bodyPr>
          <a:lstStyle/>
          <a:p>
            <a:r>
              <a:rPr lang="en-US" dirty="0"/>
              <a:t>Survey of Common Machine Learning (Deep Learning not Shallow)</a:t>
            </a:r>
          </a:p>
        </p:txBody>
      </p:sp>
      <p:pic>
        <p:nvPicPr>
          <p:cNvPr id="4" name="Picture 3">
            <a:extLst>
              <a:ext uri="{FF2B5EF4-FFF2-40B4-BE49-F238E27FC236}">
                <a16:creationId xmlns:a16="http://schemas.microsoft.com/office/drawing/2014/main" id="{4FE2A06A-4AE4-FEFF-5312-7AF533FB31AF}"/>
              </a:ext>
            </a:extLst>
          </p:cNvPr>
          <p:cNvPicPr>
            <a:picLocks noChangeAspect="1"/>
          </p:cNvPicPr>
          <p:nvPr/>
        </p:nvPicPr>
        <p:blipFill>
          <a:blip r:embed="rId2"/>
          <a:stretch>
            <a:fillRect/>
          </a:stretch>
        </p:blipFill>
        <p:spPr>
          <a:xfrm>
            <a:off x="5804452" y="1615730"/>
            <a:ext cx="5340627" cy="4414010"/>
          </a:xfrm>
          <a:prstGeom prst="rect">
            <a:avLst/>
          </a:prstGeom>
        </p:spPr>
      </p:pic>
      <p:sp>
        <p:nvSpPr>
          <p:cNvPr id="5" name="TextBox 4">
            <a:extLst>
              <a:ext uri="{FF2B5EF4-FFF2-40B4-BE49-F238E27FC236}">
                <a16:creationId xmlns:a16="http://schemas.microsoft.com/office/drawing/2014/main" id="{1313E56C-7456-E6BB-227E-4C72FA30698B}"/>
              </a:ext>
            </a:extLst>
          </p:cNvPr>
          <p:cNvSpPr txBox="1"/>
          <p:nvPr/>
        </p:nvSpPr>
        <p:spPr>
          <a:xfrm>
            <a:off x="641132" y="1713186"/>
            <a:ext cx="3986858" cy="3724096"/>
          </a:xfrm>
          <a:prstGeom prst="rect">
            <a:avLst/>
          </a:prstGeom>
          <a:noFill/>
        </p:spPr>
        <p:txBody>
          <a:bodyPr wrap="square" rtlCol="0">
            <a:spAutoFit/>
          </a:bodyPr>
          <a:lstStyle/>
          <a:p>
            <a:r>
              <a:rPr lang="en-US" sz="2800" b="1" dirty="0">
                <a:latin typeface="Comic Sans MS" panose="030F0702030302020204" pitchFamily="66" charset="0"/>
              </a:rPr>
              <a:t>Deep Learning</a:t>
            </a:r>
          </a:p>
          <a:p>
            <a:endParaRPr lang="en-US" sz="2800" b="1" dirty="0">
              <a:latin typeface="Comic Sans MS" panose="030F0702030302020204" pitchFamily="66" charset="0"/>
            </a:endParaRPr>
          </a:p>
          <a:p>
            <a:r>
              <a:rPr lang="en-US" sz="2000" dirty="0">
                <a:latin typeface="Comic Sans MS" panose="030F0702030302020204" pitchFamily="66" charset="0"/>
              </a:rPr>
              <a:t>Deep Learning is the same as the neural network except there will be multiple hidden layers. It is being used for image recognition, natural language processing, automatic translation, self-driving technology and a lot more …</a:t>
            </a:r>
          </a:p>
          <a:p>
            <a:endParaRPr lang="en-US" sz="2000" dirty="0"/>
          </a:p>
        </p:txBody>
      </p:sp>
    </p:spTree>
    <p:extLst>
      <p:ext uri="{BB962C8B-B14F-4D97-AF65-F5344CB8AC3E}">
        <p14:creationId xmlns:p14="http://schemas.microsoft.com/office/powerpoint/2010/main" val="3359846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82B0-832B-0739-48DA-D7C8EB7DADC2}"/>
              </a:ext>
            </a:extLst>
          </p:cNvPr>
          <p:cNvSpPr>
            <a:spLocks noGrp="1"/>
          </p:cNvSpPr>
          <p:nvPr>
            <p:ph type="title"/>
          </p:nvPr>
        </p:nvSpPr>
        <p:spPr/>
        <p:txBody>
          <a:bodyPr/>
          <a:lstStyle/>
          <a:p>
            <a:r>
              <a:rPr lang="en-US" dirty="0">
                <a:solidFill>
                  <a:srgbClr val="0052F6"/>
                </a:solidFill>
              </a:rPr>
              <a:t>Outline</a:t>
            </a:r>
          </a:p>
        </p:txBody>
      </p:sp>
      <p:sp>
        <p:nvSpPr>
          <p:cNvPr id="3" name="Content Placeholder 2">
            <a:extLst>
              <a:ext uri="{FF2B5EF4-FFF2-40B4-BE49-F238E27FC236}">
                <a16:creationId xmlns:a16="http://schemas.microsoft.com/office/drawing/2014/main" id="{1A3BE408-AB31-D17C-4359-42742CA8199F}"/>
              </a:ext>
            </a:extLst>
          </p:cNvPr>
          <p:cNvSpPr>
            <a:spLocks noGrp="1"/>
          </p:cNvSpPr>
          <p:nvPr>
            <p:ph sz="quarter" idx="10"/>
          </p:nvPr>
        </p:nvSpPr>
        <p:spPr>
          <a:xfrm>
            <a:off x="1101172" y="1782617"/>
            <a:ext cx="6747428" cy="3292765"/>
          </a:xfrm>
        </p:spPr>
        <p:txBody>
          <a:bodyPr>
            <a:normAutofit/>
          </a:bodyPr>
          <a:lstStyle/>
          <a:p>
            <a:r>
              <a:rPr lang="en-US" sz="2800" dirty="0">
                <a:solidFill>
                  <a:schemeClr val="bg2">
                    <a:lumMod val="75000"/>
                  </a:schemeClr>
                </a:solidFill>
              </a:rPr>
              <a:t>What is machine learning (ML)?</a:t>
            </a:r>
          </a:p>
          <a:p>
            <a:r>
              <a:rPr lang="en-US" sz="2800" dirty="0">
                <a:solidFill>
                  <a:schemeClr val="bg2">
                    <a:lumMod val="75000"/>
                  </a:schemeClr>
                </a:solidFill>
              </a:rPr>
              <a:t>Why and What is it in practical terms</a:t>
            </a:r>
          </a:p>
          <a:p>
            <a:r>
              <a:rPr lang="en-US" sz="2800" dirty="0">
                <a:solidFill>
                  <a:schemeClr val="bg2">
                    <a:lumMod val="75000"/>
                  </a:schemeClr>
                </a:solidFill>
              </a:rPr>
              <a:t>Overview of types of Problems solved</a:t>
            </a:r>
          </a:p>
          <a:p>
            <a:r>
              <a:rPr lang="en-US" sz="2800" dirty="0"/>
              <a:t>Recent development</a:t>
            </a:r>
          </a:p>
          <a:p>
            <a:pPr lvl="1"/>
            <a:endParaRPr lang="en-US" dirty="0"/>
          </a:p>
        </p:txBody>
      </p:sp>
    </p:spTree>
    <p:extLst>
      <p:ext uri="{BB962C8B-B14F-4D97-AF65-F5344CB8AC3E}">
        <p14:creationId xmlns:p14="http://schemas.microsoft.com/office/powerpoint/2010/main" val="1915295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9F266-8B88-BF84-3A0F-DFECB71183A5}"/>
              </a:ext>
            </a:extLst>
          </p:cNvPr>
          <p:cNvSpPr>
            <a:spLocks noGrp="1"/>
          </p:cNvSpPr>
          <p:nvPr>
            <p:ph type="title"/>
          </p:nvPr>
        </p:nvSpPr>
        <p:spPr/>
        <p:txBody>
          <a:bodyPr/>
          <a:lstStyle/>
          <a:p>
            <a:r>
              <a:rPr lang="en-US" dirty="0"/>
              <a:t>Recent Breakthrough</a:t>
            </a:r>
          </a:p>
        </p:txBody>
      </p:sp>
      <p:sp>
        <p:nvSpPr>
          <p:cNvPr id="3" name="Content Placeholder 2">
            <a:extLst>
              <a:ext uri="{FF2B5EF4-FFF2-40B4-BE49-F238E27FC236}">
                <a16:creationId xmlns:a16="http://schemas.microsoft.com/office/drawing/2014/main" id="{5214E65B-8BFE-5C8A-401E-4FBD10E2B53A}"/>
              </a:ext>
            </a:extLst>
          </p:cNvPr>
          <p:cNvSpPr>
            <a:spLocks noGrp="1"/>
          </p:cNvSpPr>
          <p:nvPr>
            <p:ph sz="quarter" idx="10"/>
          </p:nvPr>
        </p:nvSpPr>
        <p:spPr>
          <a:xfrm>
            <a:off x="6005003" y="6051785"/>
            <a:ext cx="5101384" cy="386751"/>
          </a:xfrm>
        </p:spPr>
        <p:txBody>
          <a:bodyPr>
            <a:normAutofit fontScale="62500" lnSpcReduction="20000"/>
          </a:bodyPr>
          <a:lstStyle/>
          <a:p>
            <a:pPr marL="0" indent="0">
              <a:buNone/>
            </a:pPr>
            <a:r>
              <a:rPr lang="en-US" dirty="0">
                <a:hlinkClick r:id="rId2"/>
              </a:rPr>
              <a:t>Reference: Timeline of machine learning - Wikipedia</a:t>
            </a:r>
            <a:endParaRPr lang="en-US" dirty="0"/>
          </a:p>
        </p:txBody>
      </p:sp>
      <p:sp>
        <p:nvSpPr>
          <p:cNvPr id="4" name="TextBox 3">
            <a:extLst>
              <a:ext uri="{FF2B5EF4-FFF2-40B4-BE49-F238E27FC236}">
                <a16:creationId xmlns:a16="http://schemas.microsoft.com/office/drawing/2014/main" id="{74A02827-D433-06D8-6AAF-5B6BC7EFE151}"/>
              </a:ext>
            </a:extLst>
          </p:cNvPr>
          <p:cNvSpPr txBox="1"/>
          <p:nvPr/>
        </p:nvSpPr>
        <p:spPr>
          <a:xfrm>
            <a:off x="539496" y="1074891"/>
            <a:ext cx="4800600" cy="707886"/>
          </a:xfrm>
          <a:prstGeom prst="rect">
            <a:avLst/>
          </a:prstGeom>
          <a:noFill/>
        </p:spPr>
        <p:txBody>
          <a:bodyPr wrap="square" rtlCol="0">
            <a:spAutoFit/>
          </a:bodyPr>
          <a:lstStyle/>
          <a:p>
            <a:r>
              <a:rPr lang="en-US" sz="2000" dirty="0">
                <a:latin typeface="Comic Sans MS" panose="030F0702030302020204" pitchFamily="66" charset="0"/>
              </a:rPr>
              <a:t>Recognizing hand-written digits (Stanford)</a:t>
            </a:r>
          </a:p>
        </p:txBody>
      </p:sp>
      <p:sp>
        <p:nvSpPr>
          <p:cNvPr id="5" name="TextBox 4">
            <a:extLst>
              <a:ext uri="{FF2B5EF4-FFF2-40B4-BE49-F238E27FC236}">
                <a16:creationId xmlns:a16="http://schemas.microsoft.com/office/drawing/2014/main" id="{4FC7D87F-2527-A6F7-8FE8-CFE8EDF6EA43}"/>
              </a:ext>
            </a:extLst>
          </p:cNvPr>
          <p:cNvSpPr txBox="1"/>
          <p:nvPr/>
        </p:nvSpPr>
        <p:spPr>
          <a:xfrm>
            <a:off x="539496" y="3727789"/>
            <a:ext cx="4898136" cy="400110"/>
          </a:xfrm>
          <a:prstGeom prst="rect">
            <a:avLst/>
          </a:prstGeom>
          <a:noFill/>
        </p:spPr>
        <p:txBody>
          <a:bodyPr wrap="square" rtlCol="0">
            <a:spAutoFit/>
          </a:bodyPr>
          <a:lstStyle/>
          <a:p>
            <a:r>
              <a:rPr lang="en-US" sz="2000" dirty="0">
                <a:latin typeface="Comic Sans MS" panose="030F0702030302020204" pitchFamily="66" charset="0"/>
              </a:rPr>
              <a:t>Beating Humans in Jeopardy (IBM)</a:t>
            </a:r>
          </a:p>
        </p:txBody>
      </p:sp>
      <p:sp>
        <p:nvSpPr>
          <p:cNvPr id="6" name="TextBox 5">
            <a:extLst>
              <a:ext uri="{FF2B5EF4-FFF2-40B4-BE49-F238E27FC236}">
                <a16:creationId xmlns:a16="http://schemas.microsoft.com/office/drawing/2014/main" id="{1DFDF7C8-33FA-61CC-823A-1EEE8EB7CFFF}"/>
              </a:ext>
            </a:extLst>
          </p:cNvPr>
          <p:cNvSpPr txBox="1"/>
          <p:nvPr/>
        </p:nvSpPr>
        <p:spPr>
          <a:xfrm>
            <a:off x="5844416" y="1193406"/>
            <a:ext cx="5347840" cy="1015663"/>
          </a:xfrm>
          <a:prstGeom prst="rect">
            <a:avLst/>
          </a:prstGeom>
          <a:noFill/>
        </p:spPr>
        <p:txBody>
          <a:bodyPr wrap="square" rtlCol="0">
            <a:spAutoFit/>
          </a:bodyPr>
          <a:lstStyle/>
          <a:p>
            <a:r>
              <a:rPr lang="en-US" sz="2000" dirty="0">
                <a:latin typeface="Comic Sans MS" panose="030F0702030302020204" pitchFamily="66" charset="0"/>
              </a:rPr>
              <a:t>Recognizing Cats from the Dogs and the Duck in video or pictures (Andrew Ng, Google Brain)</a:t>
            </a:r>
          </a:p>
        </p:txBody>
      </p:sp>
      <p:pic>
        <p:nvPicPr>
          <p:cNvPr id="8" name="Picture 7">
            <a:extLst>
              <a:ext uri="{FF2B5EF4-FFF2-40B4-BE49-F238E27FC236}">
                <a16:creationId xmlns:a16="http://schemas.microsoft.com/office/drawing/2014/main" id="{C192716D-2611-1215-5FBE-8D6514638E8D}"/>
              </a:ext>
            </a:extLst>
          </p:cNvPr>
          <p:cNvPicPr>
            <a:picLocks noChangeAspect="1"/>
          </p:cNvPicPr>
          <p:nvPr/>
        </p:nvPicPr>
        <p:blipFill>
          <a:blip r:embed="rId3"/>
          <a:stretch>
            <a:fillRect/>
          </a:stretch>
        </p:blipFill>
        <p:spPr>
          <a:xfrm>
            <a:off x="626240" y="1843669"/>
            <a:ext cx="2811904" cy="1644331"/>
          </a:xfrm>
          <a:prstGeom prst="rect">
            <a:avLst/>
          </a:prstGeom>
        </p:spPr>
      </p:pic>
      <p:pic>
        <p:nvPicPr>
          <p:cNvPr id="10" name="Picture 9">
            <a:extLst>
              <a:ext uri="{FF2B5EF4-FFF2-40B4-BE49-F238E27FC236}">
                <a16:creationId xmlns:a16="http://schemas.microsoft.com/office/drawing/2014/main" id="{B35E8C27-AE04-A843-D236-8996DBA33114}"/>
              </a:ext>
            </a:extLst>
          </p:cNvPr>
          <p:cNvPicPr>
            <a:picLocks noChangeAspect="1"/>
          </p:cNvPicPr>
          <p:nvPr/>
        </p:nvPicPr>
        <p:blipFill>
          <a:blip r:embed="rId4"/>
          <a:stretch>
            <a:fillRect/>
          </a:stretch>
        </p:blipFill>
        <p:spPr>
          <a:xfrm>
            <a:off x="626240" y="4193860"/>
            <a:ext cx="3896992" cy="2358706"/>
          </a:xfrm>
          <a:prstGeom prst="rect">
            <a:avLst/>
          </a:prstGeom>
        </p:spPr>
      </p:pic>
      <p:pic>
        <p:nvPicPr>
          <p:cNvPr id="12" name="Picture 11">
            <a:extLst>
              <a:ext uri="{FF2B5EF4-FFF2-40B4-BE49-F238E27FC236}">
                <a16:creationId xmlns:a16="http://schemas.microsoft.com/office/drawing/2014/main" id="{80A4449C-2878-E3C7-55CC-53E17C605FD8}"/>
              </a:ext>
            </a:extLst>
          </p:cNvPr>
          <p:cNvPicPr>
            <a:picLocks noChangeAspect="1"/>
          </p:cNvPicPr>
          <p:nvPr/>
        </p:nvPicPr>
        <p:blipFill>
          <a:blip r:embed="rId5"/>
          <a:stretch>
            <a:fillRect/>
          </a:stretch>
        </p:blipFill>
        <p:spPr>
          <a:xfrm>
            <a:off x="6005003" y="2385306"/>
            <a:ext cx="4773364" cy="2987907"/>
          </a:xfrm>
          <a:prstGeom prst="rect">
            <a:avLst/>
          </a:prstGeom>
        </p:spPr>
      </p:pic>
    </p:spTree>
    <p:extLst>
      <p:ext uri="{BB962C8B-B14F-4D97-AF65-F5344CB8AC3E}">
        <p14:creationId xmlns:p14="http://schemas.microsoft.com/office/powerpoint/2010/main" val="364373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9AE8-171A-1E89-EBC2-0904F00A7662}"/>
              </a:ext>
            </a:extLst>
          </p:cNvPr>
          <p:cNvSpPr>
            <a:spLocks noGrp="1"/>
          </p:cNvSpPr>
          <p:nvPr>
            <p:ph type="title"/>
          </p:nvPr>
        </p:nvSpPr>
        <p:spPr/>
        <p:txBody>
          <a:bodyPr/>
          <a:lstStyle/>
          <a:p>
            <a:r>
              <a:rPr lang="en-US" dirty="0"/>
              <a:t>Recent Breakthrough</a:t>
            </a:r>
          </a:p>
        </p:txBody>
      </p:sp>
      <p:pic>
        <p:nvPicPr>
          <p:cNvPr id="4" name="object 3">
            <a:extLst>
              <a:ext uri="{FF2B5EF4-FFF2-40B4-BE49-F238E27FC236}">
                <a16:creationId xmlns:a16="http://schemas.microsoft.com/office/drawing/2014/main" id="{96D063D7-A485-3713-56BA-4EF66E7EADB4}"/>
              </a:ext>
            </a:extLst>
          </p:cNvPr>
          <p:cNvPicPr/>
          <p:nvPr/>
        </p:nvPicPr>
        <p:blipFill>
          <a:blip r:embed="rId2" cstate="print"/>
          <a:stretch>
            <a:fillRect/>
          </a:stretch>
        </p:blipFill>
        <p:spPr>
          <a:xfrm>
            <a:off x="5620512" y="1710099"/>
            <a:ext cx="6029656" cy="3733099"/>
          </a:xfrm>
          <a:prstGeom prst="rect">
            <a:avLst/>
          </a:prstGeom>
        </p:spPr>
      </p:pic>
      <p:sp>
        <p:nvSpPr>
          <p:cNvPr id="5" name="TextBox 4">
            <a:extLst>
              <a:ext uri="{FF2B5EF4-FFF2-40B4-BE49-F238E27FC236}">
                <a16:creationId xmlns:a16="http://schemas.microsoft.com/office/drawing/2014/main" id="{EF067243-92B3-77DD-8088-6F57033E533C}"/>
              </a:ext>
            </a:extLst>
          </p:cNvPr>
          <p:cNvSpPr txBox="1"/>
          <p:nvPr/>
        </p:nvSpPr>
        <p:spPr>
          <a:xfrm>
            <a:off x="646175" y="1241100"/>
            <a:ext cx="3742945" cy="5632311"/>
          </a:xfrm>
          <a:prstGeom prst="rect">
            <a:avLst/>
          </a:prstGeom>
          <a:noFill/>
        </p:spPr>
        <p:txBody>
          <a:bodyPr wrap="square">
            <a:spAutoFit/>
          </a:bodyPr>
          <a:lstStyle/>
          <a:p>
            <a:r>
              <a:rPr lang="en-US" sz="2000" b="1" dirty="0">
                <a:latin typeface="Comic Sans MS" panose="030F0702030302020204" pitchFamily="66" charset="0"/>
              </a:rPr>
              <a:t>AlphaGo </a:t>
            </a:r>
            <a:r>
              <a:rPr lang="en-US" sz="2000" dirty="0">
                <a:latin typeface="Comic Sans MS" panose="030F0702030302020204" pitchFamily="66" charset="0"/>
              </a:rPr>
              <a:t>(DeepMind)</a:t>
            </a:r>
          </a:p>
          <a:p>
            <a:endParaRPr lang="en-US" sz="2000" b="1" dirty="0">
              <a:latin typeface="Comic Sans MS" panose="030F0702030302020204" pitchFamily="66" charset="0"/>
            </a:endParaRPr>
          </a:p>
          <a:p>
            <a:r>
              <a:rPr lang="en-US" sz="2000" dirty="0">
                <a:latin typeface="Comic Sans MS" panose="030F0702030302020204" pitchFamily="66" charset="0"/>
              </a:rPr>
              <a:t>The first program that defeats the best professional Go player</a:t>
            </a:r>
          </a:p>
          <a:p>
            <a:endParaRPr lang="en-US" sz="2000" dirty="0">
              <a:latin typeface="Comic Sans MS" panose="030F0702030302020204" pitchFamily="66" charset="0"/>
            </a:endParaRPr>
          </a:p>
          <a:p>
            <a:r>
              <a:rPr lang="en-US" sz="2000" dirty="0">
                <a:latin typeface="Comic Sans MS" panose="030F0702030302020204" pitchFamily="66" charset="0"/>
              </a:rPr>
              <a:t>Use Reinforcement Learning and still rely on human experience as example</a:t>
            </a:r>
          </a:p>
          <a:p>
            <a:endParaRPr lang="en-US" sz="2000" dirty="0">
              <a:latin typeface="Comic Sans MS" panose="030F0702030302020204" pitchFamily="66" charset="0"/>
            </a:endParaRPr>
          </a:p>
          <a:p>
            <a:r>
              <a:rPr lang="en-US" sz="2000" b="1" dirty="0" err="1">
                <a:latin typeface="Comic Sans MS" panose="030F0702030302020204" pitchFamily="66" charset="0"/>
              </a:rPr>
              <a:t>AlphaZero</a:t>
            </a:r>
            <a:endParaRPr lang="en-US" sz="2000" b="1" dirty="0">
              <a:latin typeface="Comic Sans MS" panose="030F0702030302020204" pitchFamily="66" charset="0"/>
            </a:endParaRPr>
          </a:p>
          <a:p>
            <a:endParaRPr lang="en-US" sz="2000" b="1" dirty="0">
              <a:latin typeface="Comic Sans MS" panose="030F0702030302020204" pitchFamily="66" charset="0"/>
            </a:endParaRPr>
          </a:p>
          <a:p>
            <a:r>
              <a:rPr lang="en-US" sz="2000" dirty="0">
                <a:latin typeface="Comic Sans MS" panose="030F0702030302020204" pitchFamily="66" charset="0"/>
              </a:rPr>
              <a:t>Beats AlphaGo</a:t>
            </a:r>
          </a:p>
          <a:p>
            <a:r>
              <a:rPr lang="en-US" sz="2000" dirty="0">
                <a:latin typeface="Comic Sans MS" panose="030F0702030302020204" pitchFamily="66" charset="0"/>
              </a:rPr>
              <a:t>Use Reinforcement Learning but not relying on human experience; learn by playing by itself</a:t>
            </a:r>
          </a:p>
          <a:p>
            <a:endParaRPr lang="en-US" sz="2000" b="1" dirty="0">
              <a:latin typeface="Comic Sans MS" panose="030F0702030302020204" pitchFamily="66" charset="0"/>
            </a:endParaRPr>
          </a:p>
        </p:txBody>
      </p:sp>
    </p:spTree>
    <p:extLst>
      <p:ext uri="{BB962C8B-B14F-4D97-AF65-F5344CB8AC3E}">
        <p14:creationId xmlns:p14="http://schemas.microsoft.com/office/powerpoint/2010/main" val="1884943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B995-39E9-FD2C-30AD-83F915BB82DA}"/>
              </a:ext>
            </a:extLst>
          </p:cNvPr>
          <p:cNvSpPr>
            <a:spLocks noGrp="1"/>
          </p:cNvSpPr>
          <p:nvPr>
            <p:ph type="title"/>
          </p:nvPr>
        </p:nvSpPr>
        <p:spPr/>
        <p:txBody>
          <a:bodyPr/>
          <a:lstStyle/>
          <a:p>
            <a:r>
              <a:rPr lang="en-US" dirty="0"/>
              <a:t>Recent breakthrough</a:t>
            </a:r>
          </a:p>
        </p:txBody>
      </p:sp>
      <p:pic>
        <p:nvPicPr>
          <p:cNvPr id="5" name="object 5">
            <a:extLst>
              <a:ext uri="{FF2B5EF4-FFF2-40B4-BE49-F238E27FC236}">
                <a16:creationId xmlns:a16="http://schemas.microsoft.com/office/drawing/2014/main" id="{C9D93BCF-BE52-0A60-A729-57188DD56EE4}"/>
              </a:ext>
            </a:extLst>
          </p:cNvPr>
          <p:cNvPicPr/>
          <p:nvPr/>
        </p:nvPicPr>
        <p:blipFill>
          <a:blip r:embed="rId2" cstate="print"/>
          <a:stretch>
            <a:fillRect/>
          </a:stretch>
        </p:blipFill>
        <p:spPr>
          <a:xfrm>
            <a:off x="5183530" y="1613151"/>
            <a:ext cx="3348709" cy="3631698"/>
          </a:xfrm>
          <a:prstGeom prst="rect">
            <a:avLst/>
          </a:prstGeom>
        </p:spPr>
      </p:pic>
      <p:pic>
        <p:nvPicPr>
          <p:cNvPr id="7" name="Picture 6">
            <a:extLst>
              <a:ext uri="{FF2B5EF4-FFF2-40B4-BE49-F238E27FC236}">
                <a16:creationId xmlns:a16="http://schemas.microsoft.com/office/drawing/2014/main" id="{17A50494-4C58-6CA8-5AD5-971936FDBF97}"/>
              </a:ext>
            </a:extLst>
          </p:cNvPr>
          <p:cNvPicPr>
            <a:picLocks noChangeAspect="1"/>
          </p:cNvPicPr>
          <p:nvPr/>
        </p:nvPicPr>
        <p:blipFill>
          <a:blip r:embed="rId3"/>
          <a:stretch>
            <a:fillRect/>
          </a:stretch>
        </p:blipFill>
        <p:spPr>
          <a:xfrm>
            <a:off x="8768524" y="1716588"/>
            <a:ext cx="2981325" cy="1828800"/>
          </a:xfrm>
          <a:prstGeom prst="rect">
            <a:avLst/>
          </a:prstGeom>
        </p:spPr>
      </p:pic>
      <p:pic>
        <p:nvPicPr>
          <p:cNvPr id="9" name="Picture 8">
            <a:extLst>
              <a:ext uri="{FF2B5EF4-FFF2-40B4-BE49-F238E27FC236}">
                <a16:creationId xmlns:a16="http://schemas.microsoft.com/office/drawing/2014/main" id="{556E201B-34E6-B5EF-15DA-88E54BDDB132}"/>
              </a:ext>
            </a:extLst>
          </p:cNvPr>
          <p:cNvPicPr>
            <a:picLocks noChangeAspect="1"/>
          </p:cNvPicPr>
          <p:nvPr/>
        </p:nvPicPr>
        <p:blipFill>
          <a:blip r:embed="rId4"/>
          <a:stretch>
            <a:fillRect/>
          </a:stretch>
        </p:blipFill>
        <p:spPr>
          <a:xfrm>
            <a:off x="8768524" y="3867912"/>
            <a:ext cx="2981325" cy="2486552"/>
          </a:xfrm>
          <a:prstGeom prst="rect">
            <a:avLst/>
          </a:prstGeom>
        </p:spPr>
      </p:pic>
      <p:sp>
        <p:nvSpPr>
          <p:cNvPr id="10" name="TextBox 9">
            <a:extLst>
              <a:ext uri="{FF2B5EF4-FFF2-40B4-BE49-F238E27FC236}">
                <a16:creationId xmlns:a16="http://schemas.microsoft.com/office/drawing/2014/main" id="{969C4DE7-34D8-037E-95E6-688034759C6A}"/>
              </a:ext>
            </a:extLst>
          </p:cNvPr>
          <p:cNvSpPr txBox="1"/>
          <p:nvPr/>
        </p:nvSpPr>
        <p:spPr>
          <a:xfrm>
            <a:off x="646175" y="1716588"/>
            <a:ext cx="3742945" cy="4093428"/>
          </a:xfrm>
          <a:prstGeom prst="rect">
            <a:avLst/>
          </a:prstGeom>
          <a:noFill/>
        </p:spPr>
        <p:txBody>
          <a:bodyPr wrap="square">
            <a:spAutoFit/>
          </a:bodyPr>
          <a:lstStyle/>
          <a:p>
            <a:r>
              <a:rPr lang="en-US" sz="2000" b="1" dirty="0" err="1">
                <a:latin typeface="Comic Sans MS" panose="030F0702030302020204" pitchFamily="66" charset="0"/>
              </a:rPr>
              <a:t>AlphaFold</a:t>
            </a:r>
            <a:r>
              <a:rPr lang="en-US" sz="2000" b="1" dirty="0">
                <a:latin typeface="Comic Sans MS" panose="030F0702030302020204" pitchFamily="66" charset="0"/>
              </a:rPr>
              <a:t> </a:t>
            </a:r>
            <a:r>
              <a:rPr lang="en-US" sz="2000" dirty="0">
                <a:latin typeface="Comic Sans MS" panose="030F0702030302020204" pitchFamily="66" charset="0"/>
              </a:rPr>
              <a:t>(DeepMind)</a:t>
            </a:r>
          </a:p>
          <a:p>
            <a:endParaRPr lang="en-US" sz="2000" b="1" dirty="0">
              <a:latin typeface="Comic Sans MS" panose="030F0702030302020204" pitchFamily="66" charset="0"/>
            </a:endParaRPr>
          </a:p>
          <a:p>
            <a:endParaRPr lang="en-US" sz="2000" dirty="0">
              <a:latin typeface="Comic Sans MS" panose="030F0702030302020204" pitchFamily="66" charset="0"/>
            </a:endParaRPr>
          </a:p>
          <a:p>
            <a:r>
              <a:rPr lang="en-US" sz="2000" dirty="0">
                <a:latin typeface="Comic Sans MS" panose="030F0702030302020204" pitchFamily="66" charset="0"/>
              </a:rPr>
              <a:t>A deep learning system that performs predictions of protein structure</a:t>
            </a:r>
          </a:p>
          <a:p>
            <a:endParaRPr lang="en-US" sz="2000" dirty="0">
              <a:latin typeface="Comic Sans MS" panose="030F0702030302020204" pitchFamily="66" charset="0"/>
            </a:endParaRPr>
          </a:p>
          <a:p>
            <a:r>
              <a:rPr lang="en-US" sz="2000" dirty="0">
                <a:latin typeface="Comic Sans MS" panose="030F0702030302020204" pitchFamily="66" charset="0"/>
              </a:rPr>
              <a:t>Deep Learning: trained on over 170,000 proteins from a public repository of protein sequences and structures</a:t>
            </a:r>
          </a:p>
          <a:p>
            <a:endParaRPr lang="en-US" sz="2000" dirty="0">
              <a:latin typeface="Comic Sans MS" panose="030F0702030302020204" pitchFamily="66" charset="0"/>
            </a:endParaRPr>
          </a:p>
          <a:p>
            <a:endParaRPr lang="en-US" sz="2000" b="1" dirty="0">
              <a:latin typeface="Comic Sans MS" panose="030F0702030302020204" pitchFamily="66" charset="0"/>
            </a:endParaRPr>
          </a:p>
        </p:txBody>
      </p:sp>
    </p:spTree>
    <p:extLst>
      <p:ext uri="{BB962C8B-B14F-4D97-AF65-F5344CB8AC3E}">
        <p14:creationId xmlns:p14="http://schemas.microsoft.com/office/powerpoint/2010/main" val="3008811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86A0B-11C4-FB4E-61E5-017B0E76B0A8}"/>
              </a:ext>
            </a:extLst>
          </p:cNvPr>
          <p:cNvSpPr>
            <a:spLocks noGrp="1"/>
          </p:cNvSpPr>
          <p:nvPr>
            <p:ph type="title"/>
          </p:nvPr>
        </p:nvSpPr>
        <p:spPr/>
        <p:txBody>
          <a:bodyPr/>
          <a:lstStyle/>
          <a:p>
            <a:r>
              <a:rPr lang="en-US" dirty="0"/>
              <a:t>Recent Breakthrough</a:t>
            </a:r>
          </a:p>
        </p:txBody>
      </p:sp>
      <p:sp>
        <p:nvSpPr>
          <p:cNvPr id="10" name="TextBox 9">
            <a:extLst>
              <a:ext uri="{FF2B5EF4-FFF2-40B4-BE49-F238E27FC236}">
                <a16:creationId xmlns:a16="http://schemas.microsoft.com/office/drawing/2014/main" id="{E7F5B0D0-E1B0-224B-7411-B1ACA3609A02}"/>
              </a:ext>
            </a:extLst>
          </p:cNvPr>
          <p:cNvSpPr txBox="1"/>
          <p:nvPr/>
        </p:nvSpPr>
        <p:spPr>
          <a:xfrm>
            <a:off x="630492" y="1453432"/>
            <a:ext cx="2727960" cy="3170099"/>
          </a:xfrm>
          <a:prstGeom prst="rect">
            <a:avLst/>
          </a:prstGeom>
          <a:noFill/>
        </p:spPr>
        <p:txBody>
          <a:bodyPr wrap="square">
            <a:spAutoFit/>
          </a:bodyPr>
          <a:lstStyle/>
          <a:p>
            <a:r>
              <a:rPr lang="en-US" sz="2000" b="1" dirty="0">
                <a:latin typeface="Comic Sans MS" panose="030F0702030302020204" pitchFamily="66" charset="0"/>
              </a:rPr>
              <a:t>GPT-4 </a:t>
            </a:r>
          </a:p>
          <a:p>
            <a:r>
              <a:rPr lang="en-US" sz="2000" dirty="0">
                <a:latin typeface="Comic Sans MS" panose="030F0702030302020204" pitchFamily="66" charset="0"/>
              </a:rPr>
              <a:t>(OpenAI)</a:t>
            </a:r>
          </a:p>
          <a:p>
            <a:endParaRPr lang="en-US" sz="2000" dirty="0">
              <a:latin typeface="Comic Sans MS" panose="030F0702030302020204" pitchFamily="66" charset="0"/>
            </a:endParaRPr>
          </a:p>
          <a:p>
            <a:r>
              <a:rPr lang="en-US" sz="2000" dirty="0">
                <a:latin typeface="Comic Sans MS" panose="030F0702030302020204" pitchFamily="66" charset="0"/>
              </a:rPr>
              <a:t>Large Language Model</a:t>
            </a:r>
          </a:p>
          <a:p>
            <a:endParaRPr lang="en-US" sz="2000" b="1" dirty="0">
              <a:latin typeface="Comic Sans MS" panose="030F0702030302020204" pitchFamily="66" charset="0"/>
            </a:endParaRPr>
          </a:p>
          <a:p>
            <a:endParaRPr lang="en-US" sz="2000" dirty="0">
              <a:latin typeface="Comic Sans MS" panose="030F0702030302020204" pitchFamily="66" charset="0"/>
            </a:endParaRPr>
          </a:p>
          <a:p>
            <a:r>
              <a:rPr lang="en-US" sz="2000" dirty="0">
                <a:latin typeface="Comic Sans MS" panose="030F0702030302020204" pitchFamily="66" charset="0"/>
              </a:rPr>
              <a:t>(Seemingly)</a:t>
            </a:r>
          </a:p>
          <a:p>
            <a:r>
              <a:rPr lang="en-US" sz="2000" dirty="0">
                <a:latin typeface="Comic Sans MS" panose="030F0702030302020204" pitchFamily="66" charset="0"/>
              </a:rPr>
              <a:t>World Knowledge</a:t>
            </a:r>
          </a:p>
          <a:p>
            <a:endParaRPr lang="en-US" sz="2000" b="1" dirty="0">
              <a:latin typeface="Comic Sans MS" panose="030F0702030302020204" pitchFamily="66" charset="0"/>
            </a:endParaRPr>
          </a:p>
        </p:txBody>
      </p:sp>
      <p:sp>
        <p:nvSpPr>
          <p:cNvPr id="11" name="TextBox 10">
            <a:extLst>
              <a:ext uri="{FF2B5EF4-FFF2-40B4-BE49-F238E27FC236}">
                <a16:creationId xmlns:a16="http://schemas.microsoft.com/office/drawing/2014/main" id="{3763E721-D09B-68A2-D2AB-9C456097A60E}"/>
              </a:ext>
            </a:extLst>
          </p:cNvPr>
          <p:cNvSpPr txBox="1"/>
          <p:nvPr/>
        </p:nvSpPr>
        <p:spPr>
          <a:xfrm>
            <a:off x="539495" y="5527199"/>
            <a:ext cx="10931015" cy="707886"/>
          </a:xfrm>
          <a:prstGeom prst="rect">
            <a:avLst/>
          </a:prstGeom>
          <a:noFill/>
        </p:spPr>
        <p:txBody>
          <a:bodyPr wrap="square" rtlCol="0">
            <a:spAutoFit/>
          </a:bodyPr>
          <a:lstStyle/>
          <a:p>
            <a:r>
              <a:rPr lang="en-US" sz="2000" b="1" spc="-10" dirty="0">
                <a:solidFill>
                  <a:srgbClr val="0000FF"/>
                </a:solidFill>
                <a:latin typeface="Comic Sans MS" panose="030F0702030302020204" pitchFamily="66" charset="0"/>
                <a:cs typeface="Arial"/>
              </a:rPr>
              <a:t>Self-</a:t>
            </a:r>
            <a:r>
              <a:rPr lang="en-US" sz="2000" b="1" dirty="0">
                <a:solidFill>
                  <a:srgbClr val="0000FF"/>
                </a:solidFill>
                <a:latin typeface="Comic Sans MS" panose="030F0702030302020204" pitchFamily="66" charset="0"/>
                <a:cs typeface="Arial"/>
              </a:rPr>
              <a:t>supervised</a:t>
            </a:r>
            <a:r>
              <a:rPr lang="en-US" sz="2000" b="1" spc="-30" dirty="0">
                <a:solidFill>
                  <a:srgbClr val="0000FF"/>
                </a:solidFill>
                <a:latin typeface="Comic Sans MS" panose="030F0702030302020204" pitchFamily="66" charset="0"/>
                <a:cs typeface="Arial"/>
              </a:rPr>
              <a:t> </a:t>
            </a:r>
            <a:r>
              <a:rPr lang="en-US" sz="2000" b="1" dirty="0">
                <a:solidFill>
                  <a:srgbClr val="0000FF"/>
                </a:solidFill>
                <a:latin typeface="Comic Sans MS" panose="030F0702030302020204" pitchFamily="66" charset="0"/>
                <a:cs typeface="Arial"/>
              </a:rPr>
              <a:t>learning: </a:t>
            </a:r>
            <a:r>
              <a:rPr lang="en-US" sz="2000" dirty="0">
                <a:latin typeface="Comic Sans MS" panose="030F0702030302020204" pitchFamily="66" charset="0"/>
                <a:cs typeface="Arial"/>
              </a:rPr>
              <a:t>an</a:t>
            </a:r>
            <a:r>
              <a:rPr lang="en-US" sz="2000" spc="-25" dirty="0">
                <a:latin typeface="Comic Sans MS" panose="030F0702030302020204" pitchFamily="66" charset="0"/>
                <a:cs typeface="Arial"/>
              </a:rPr>
              <a:t> </a:t>
            </a:r>
            <a:r>
              <a:rPr lang="en-US" sz="2000" dirty="0">
                <a:latin typeface="Comic Sans MS" panose="030F0702030302020204" pitchFamily="66" charset="0"/>
                <a:cs typeface="Arial"/>
              </a:rPr>
              <a:t>autoregressive</a:t>
            </a:r>
            <a:r>
              <a:rPr lang="en-US" sz="2000" spc="-30" dirty="0">
                <a:latin typeface="Comic Sans MS" panose="030F0702030302020204" pitchFamily="66" charset="0"/>
                <a:cs typeface="Arial"/>
              </a:rPr>
              <a:t> </a:t>
            </a:r>
            <a:r>
              <a:rPr lang="en-US" sz="2000" dirty="0">
                <a:latin typeface="Comic Sans MS" panose="030F0702030302020204" pitchFamily="66" charset="0"/>
                <a:cs typeface="Arial"/>
              </a:rPr>
              <a:t>language</a:t>
            </a:r>
            <a:r>
              <a:rPr lang="en-US" sz="2000" spc="-25" dirty="0">
                <a:latin typeface="Comic Sans MS" panose="030F0702030302020204" pitchFamily="66" charset="0"/>
                <a:cs typeface="Arial"/>
              </a:rPr>
              <a:t> </a:t>
            </a:r>
            <a:r>
              <a:rPr lang="en-US" sz="2000" dirty="0">
                <a:latin typeface="Comic Sans MS" panose="030F0702030302020204" pitchFamily="66" charset="0"/>
                <a:cs typeface="Arial"/>
              </a:rPr>
              <a:t>model</a:t>
            </a:r>
            <a:r>
              <a:rPr lang="en-US" sz="2000" spc="-25" dirty="0">
                <a:latin typeface="Comic Sans MS" panose="030F0702030302020204" pitchFamily="66" charset="0"/>
                <a:cs typeface="Arial"/>
              </a:rPr>
              <a:t> </a:t>
            </a:r>
            <a:r>
              <a:rPr lang="en-US" sz="2000" dirty="0">
                <a:latin typeface="Comic Sans MS" panose="030F0702030302020204" pitchFamily="66" charset="0"/>
                <a:cs typeface="Arial"/>
              </a:rPr>
              <a:t>(175</a:t>
            </a:r>
            <a:r>
              <a:rPr lang="en-US" sz="2000" spc="-25" dirty="0">
                <a:latin typeface="Comic Sans MS" panose="030F0702030302020204" pitchFamily="66" charset="0"/>
                <a:cs typeface="Arial"/>
              </a:rPr>
              <a:t> </a:t>
            </a:r>
            <a:r>
              <a:rPr lang="en-US" sz="2000" spc="-10" dirty="0">
                <a:latin typeface="Comic Sans MS" panose="030F0702030302020204" pitchFamily="66" charset="0"/>
                <a:cs typeface="Arial"/>
              </a:rPr>
              <a:t>billion </a:t>
            </a:r>
            <a:r>
              <a:rPr lang="en-US" sz="2000" dirty="0">
                <a:latin typeface="Comic Sans MS" panose="030F0702030302020204" pitchFamily="66" charset="0"/>
                <a:cs typeface="Arial"/>
              </a:rPr>
              <a:t>parameters)</a:t>
            </a:r>
            <a:r>
              <a:rPr lang="en-US" sz="2000" spc="-25" dirty="0">
                <a:latin typeface="Comic Sans MS" panose="030F0702030302020204" pitchFamily="66" charset="0"/>
                <a:cs typeface="Arial"/>
              </a:rPr>
              <a:t> </a:t>
            </a:r>
            <a:r>
              <a:rPr lang="en-US" sz="2000" dirty="0">
                <a:latin typeface="Comic Sans MS" panose="030F0702030302020204" pitchFamily="66" charset="0"/>
                <a:cs typeface="Arial"/>
              </a:rPr>
              <a:t>that</a:t>
            </a:r>
            <a:r>
              <a:rPr lang="en-US" sz="2000" spc="-25" dirty="0">
                <a:latin typeface="Comic Sans MS" panose="030F0702030302020204" pitchFamily="66" charset="0"/>
                <a:cs typeface="Arial"/>
              </a:rPr>
              <a:t> </a:t>
            </a:r>
            <a:r>
              <a:rPr lang="en-US" sz="2000" dirty="0">
                <a:latin typeface="Comic Sans MS" panose="030F0702030302020204" pitchFamily="66" charset="0"/>
                <a:cs typeface="Arial"/>
              </a:rPr>
              <a:t>uses</a:t>
            </a:r>
            <a:r>
              <a:rPr lang="en-US" sz="2000" spc="-25" dirty="0">
                <a:latin typeface="Comic Sans MS" panose="030F0702030302020204" pitchFamily="66" charset="0"/>
                <a:cs typeface="Arial"/>
              </a:rPr>
              <a:t> </a:t>
            </a:r>
            <a:r>
              <a:rPr lang="en-US" sz="2000" dirty="0">
                <a:latin typeface="Comic Sans MS" panose="030F0702030302020204" pitchFamily="66" charset="0"/>
                <a:cs typeface="Arial"/>
              </a:rPr>
              <a:t>deep</a:t>
            </a:r>
            <a:r>
              <a:rPr lang="en-US" sz="2000" spc="-20" dirty="0">
                <a:latin typeface="Comic Sans MS" panose="030F0702030302020204" pitchFamily="66" charset="0"/>
                <a:cs typeface="Arial"/>
              </a:rPr>
              <a:t> </a:t>
            </a:r>
            <a:r>
              <a:rPr lang="en-US" sz="2000" dirty="0">
                <a:latin typeface="Comic Sans MS" panose="030F0702030302020204" pitchFamily="66" charset="0"/>
                <a:cs typeface="Arial"/>
              </a:rPr>
              <a:t>learning</a:t>
            </a:r>
            <a:r>
              <a:rPr lang="en-US" sz="2000" spc="-25" dirty="0">
                <a:latin typeface="Comic Sans MS" panose="030F0702030302020204" pitchFamily="66" charset="0"/>
                <a:cs typeface="Arial"/>
              </a:rPr>
              <a:t> </a:t>
            </a:r>
            <a:r>
              <a:rPr lang="en-US" sz="2000" dirty="0">
                <a:latin typeface="Comic Sans MS" panose="030F0702030302020204" pitchFamily="66" charset="0"/>
                <a:cs typeface="Arial"/>
              </a:rPr>
              <a:t>to</a:t>
            </a:r>
            <a:r>
              <a:rPr lang="en-US" sz="2000" spc="-25" dirty="0">
                <a:latin typeface="Comic Sans MS" panose="030F0702030302020204" pitchFamily="66" charset="0"/>
                <a:cs typeface="Arial"/>
              </a:rPr>
              <a:t> </a:t>
            </a:r>
            <a:r>
              <a:rPr lang="en-US" sz="2000" dirty="0">
                <a:latin typeface="Comic Sans MS" panose="030F0702030302020204" pitchFamily="66" charset="0"/>
                <a:cs typeface="Arial"/>
              </a:rPr>
              <a:t>produce</a:t>
            </a:r>
            <a:r>
              <a:rPr lang="en-US" sz="2000" spc="-25" dirty="0">
                <a:latin typeface="Comic Sans MS" panose="030F0702030302020204" pitchFamily="66" charset="0"/>
                <a:cs typeface="Arial"/>
              </a:rPr>
              <a:t> </a:t>
            </a:r>
            <a:r>
              <a:rPr lang="en-US" sz="2000" spc="-10" dirty="0">
                <a:latin typeface="Comic Sans MS" panose="030F0702030302020204" pitchFamily="66" charset="0"/>
                <a:cs typeface="Arial"/>
              </a:rPr>
              <a:t>human-</a:t>
            </a:r>
            <a:r>
              <a:rPr lang="en-US" sz="2000" dirty="0">
                <a:latin typeface="Comic Sans MS" panose="030F0702030302020204" pitchFamily="66" charset="0"/>
                <a:cs typeface="Arial"/>
              </a:rPr>
              <a:t>like</a:t>
            </a:r>
            <a:r>
              <a:rPr lang="en-US" sz="2000" spc="-20" dirty="0">
                <a:latin typeface="Comic Sans MS" panose="030F0702030302020204" pitchFamily="66" charset="0"/>
                <a:cs typeface="Arial"/>
              </a:rPr>
              <a:t> </a:t>
            </a:r>
            <a:r>
              <a:rPr lang="en-US" sz="2000" spc="-10" dirty="0">
                <a:latin typeface="Comic Sans MS" panose="030F0702030302020204" pitchFamily="66" charset="0"/>
                <a:cs typeface="Arial"/>
              </a:rPr>
              <a:t>text.</a:t>
            </a:r>
            <a:endParaRPr lang="en-US" sz="2000" dirty="0">
              <a:latin typeface="Comic Sans MS" panose="030F0702030302020204" pitchFamily="66" charset="0"/>
            </a:endParaRPr>
          </a:p>
        </p:txBody>
      </p:sp>
      <p:pic>
        <p:nvPicPr>
          <p:cNvPr id="13" name="Picture 12">
            <a:extLst>
              <a:ext uri="{FF2B5EF4-FFF2-40B4-BE49-F238E27FC236}">
                <a16:creationId xmlns:a16="http://schemas.microsoft.com/office/drawing/2014/main" id="{34F0893A-345C-EF64-64BB-4C62E1F7EFBF}"/>
              </a:ext>
            </a:extLst>
          </p:cNvPr>
          <p:cNvPicPr>
            <a:picLocks noChangeAspect="1"/>
          </p:cNvPicPr>
          <p:nvPr/>
        </p:nvPicPr>
        <p:blipFill>
          <a:blip r:embed="rId2"/>
          <a:stretch>
            <a:fillRect/>
          </a:stretch>
        </p:blipFill>
        <p:spPr>
          <a:xfrm>
            <a:off x="3793426" y="1350998"/>
            <a:ext cx="7458075" cy="3638550"/>
          </a:xfrm>
          <a:prstGeom prst="rect">
            <a:avLst/>
          </a:prstGeom>
        </p:spPr>
      </p:pic>
    </p:spTree>
    <p:extLst>
      <p:ext uri="{BB962C8B-B14F-4D97-AF65-F5344CB8AC3E}">
        <p14:creationId xmlns:p14="http://schemas.microsoft.com/office/powerpoint/2010/main" val="3470020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BD182-2632-71CB-12E5-FBA7F4446F5C}"/>
              </a:ext>
            </a:extLst>
          </p:cNvPr>
          <p:cNvSpPr>
            <a:spLocks noGrp="1"/>
          </p:cNvSpPr>
          <p:nvPr>
            <p:ph type="title"/>
          </p:nvPr>
        </p:nvSpPr>
        <p:spPr/>
        <p:txBody>
          <a:bodyPr/>
          <a:lstStyle/>
          <a:p>
            <a:r>
              <a:rPr lang="en-US" dirty="0"/>
              <a:t>Recent Breakthrough</a:t>
            </a:r>
          </a:p>
        </p:txBody>
      </p:sp>
      <p:sp>
        <p:nvSpPr>
          <p:cNvPr id="3" name="Content Placeholder 2">
            <a:extLst>
              <a:ext uri="{FF2B5EF4-FFF2-40B4-BE49-F238E27FC236}">
                <a16:creationId xmlns:a16="http://schemas.microsoft.com/office/drawing/2014/main" id="{EA73E3ED-FFED-CFAC-370D-D47CD7B20DE1}"/>
              </a:ext>
            </a:extLst>
          </p:cNvPr>
          <p:cNvSpPr>
            <a:spLocks noGrp="1"/>
          </p:cNvSpPr>
          <p:nvPr>
            <p:ph sz="quarter" idx="10"/>
          </p:nvPr>
        </p:nvSpPr>
        <p:spPr>
          <a:xfrm>
            <a:off x="539496" y="1222593"/>
            <a:ext cx="11048070" cy="3137534"/>
          </a:xfrm>
        </p:spPr>
        <p:txBody>
          <a:bodyPr>
            <a:normAutofit fontScale="92500" lnSpcReduction="20000"/>
          </a:bodyPr>
          <a:lstStyle/>
          <a:p>
            <a:r>
              <a:rPr lang="en-US" dirty="0"/>
              <a:t>“Classical” Deep Learning</a:t>
            </a:r>
          </a:p>
          <a:p>
            <a:pPr lvl="1"/>
            <a:r>
              <a:rPr lang="en-US" dirty="0"/>
              <a:t>Given data =&gt; prediction for unseen data</a:t>
            </a:r>
          </a:p>
          <a:p>
            <a:pPr lvl="1"/>
            <a:r>
              <a:rPr lang="en-US" dirty="0"/>
              <a:t>Image or video captioning </a:t>
            </a:r>
          </a:p>
          <a:p>
            <a:pPr lvl="1"/>
            <a:r>
              <a:rPr lang="en-US" dirty="0"/>
              <a:t>LLM =&gt; Predict the next possible words and repeat</a:t>
            </a:r>
          </a:p>
          <a:p>
            <a:pPr marL="457200" lvl="1" indent="0">
              <a:buNone/>
            </a:pPr>
            <a:endParaRPr lang="en-US" dirty="0"/>
          </a:p>
          <a:p>
            <a:r>
              <a:rPr lang="en-US" dirty="0"/>
              <a:t>Generative AI </a:t>
            </a:r>
          </a:p>
          <a:p>
            <a:pPr lvl="1"/>
            <a:endParaRPr lang="en-US" dirty="0"/>
          </a:p>
          <a:p>
            <a:pPr lvl="1"/>
            <a:r>
              <a:rPr lang="en-US" dirty="0"/>
              <a:t>Limited data =&gt; New instance of the “data”</a:t>
            </a:r>
          </a:p>
          <a:p>
            <a:pPr lvl="2"/>
            <a:r>
              <a:rPr lang="en-US" dirty="0"/>
              <a:t>Fake video</a:t>
            </a:r>
          </a:p>
          <a:p>
            <a:pPr lvl="2"/>
            <a:r>
              <a:rPr lang="en-US" dirty="0"/>
              <a:t>Provide a text description (caption) =&gt; Generate video</a:t>
            </a:r>
          </a:p>
        </p:txBody>
      </p:sp>
      <p:sp>
        <p:nvSpPr>
          <p:cNvPr id="5" name="TextBox 4">
            <a:extLst>
              <a:ext uri="{FF2B5EF4-FFF2-40B4-BE49-F238E27FC236}">
                <a16:creationId xmlns:a16="http://schemas.microsoft.com/office/drawing/2014/main" id="{83088E0A-64DA-9E43-4907-93F818249E02}"/>
              </a:ext>
            </a:extLst>
          </p:cNvPr>
          <p:cNvSpPr txBox="1"/>
          <p:nvPr/>
        </p:nvSpPr>
        <p:spPr>
          <a:xfrm>
            <a:off x="727618" y="5876022"/>
            <a:ext cx="6094140" cy="369332"/>
          </a:xfrm>
          <a:prstGeom prst="rect">
            <a:avLst/>
          </a:prstGeom>
          <a:noFill/>
        </p:spPr>
        <p:txBody>
          <a:bodyPr wrap="square">
            <a:spAutoFit/>
          </a:bodyPr>
          <a:lstStyle/>
          <a:p>
            <a:r>
              <a:rPr lang="en-US">
                <a:hlinkClick r:id="rId2"/>
              </a:rPr>
              <a:t>Turn ideas into videos | AI video creator | invideo AI</a:t>
            </a:r>
            <a:endParaRPr lang="en-US" dirty="0"/>
          </a:p>
        </p:txBody>
      </p:sp>
      <p:sp>
        <p:nvSpPr>
          <p:cNvPr id="9" name="TextBox 8">
            <a:extLst>
              <a:ext uri="{FF2B5EF4-FFF2-40B4-BE49-F238E27FC236}">
                <a16:creationId xmlns:a16="http://schemas.microsoft.com/office/drawing/2014/main" id="{8E7C319E-5887-9E54-AEE3-E3A3A258E27D}"/>
              </a:ext>
            </a:extLst>
          </p:cNvPr>
          <p:cNvSpPr txBox="1"/>
          <p:nvPr/>
        </p:nvSpPr>
        <p:spPr>
          <a:xfrm>
            <a:off x="638408" y="4860925"/>
            <a:ext cx="6094140" cy="369332"/>
          </a:xfrm>
          <a:prstGeom prst="rect">
            <a:avLst/>
          </a:prstGeom>
          <a:noFill/>
        </p:spPr>
        <p:txBody>
          <a:bodyPr wrap="square">
            <a:spAutoFit/>
          </a:bodyPr>
          <a:lstStyle/>
          <a:p>
            <a:r>
              <a:rPr lang="en-US" dirty="0">
                <a:hlinkClick r:id="rId3"/>
              </a:rPr>
              <a:t>(3345) MIT Introduction to Deep Learning | 6.S191 - YouTube</a:t>
            </a:r>
            <a:endParaRPr lang="en-US" dirty="0"/>
          </a:p>
        </p:txBody>
      </p:sp>
    </p:spTree>
    <p:extLst>
      <p:ext uri="{BB962C8B-B14F-4D97-AF65-F5344CB8AC3E}">
        <p14:creationId xmlns:p14="http://schemas.microsoft.com/office/powerpoint/2010/main" val="3195626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37CD-56B6-7A8A-4C93-7B0660B6AD40}"/>
              </a:ext>
            </a:extLst>
          </p:cNvPr>
          <p:cNvSpPr>
            <a:spLocks noGrp="1"/>
          </p:cNvSpPr>
          <p:nvPr>
            <p:ph type="title"/>
          </p:nvPr>
        </p:nvSpPr>
        <p:spPr/>
        <p:txBody>
          <a:bodyPr/>
          <a:lstStyle/>
          <a:p>
            <a:r>
              <a:rPr lang="en-US" dirty="0"/>
              <a:t>The</a:t>
            </a:r>
            <a:r>
              <a:rPr lang="en-US" spc="-30" dirty="0"/>
              <a:t> </a:t>
            </a:r>
            <a:r>
              <a:rPr lang="en-US" dirty="0"/>
              <a:t>main</a:t>
            </a:r>
            <a:r>
              <a:rPr lang="en-US" spc="-20" dirty="0"/>
              <a:t> </a:t>
            </a:r>
            <a:r>
              <a:rPr lang="en-US" dirty="0"/>
              <a:t>facilitators</a:t>
            </a:r>
            <a:r>
              <a:rPr lang="en-US" spc="-20" dirty="0"/>
              <a:t> </a:t>
            </a:r>
            <a:r>
              <a:rPr lang="en-US" dirty="0"/>
              <a:t>of</a:t>
            </a:r>
            <a:r>
              <a:rPr lang="en-US" spc="-25" dirty="0"/>
              <a:t> </a:t>
            </a:r>
            <a:r>
              <a:rPr lang="en-US" dirty="0"/>
              <a:t>recent</a:t>
            </a:r>
            <a:r>
              <a:rPr lang="en-US" spc="-20" dirty="0"/>
              <a:t> </a:t>
            </a:r>
            <a:r>
              <a:rPr lang="en-US" spc="-10" dirty="0"/>
              <a:t>breakthroughs</a:t>
            </a:r>
            <a:endParaRPr lang="en-US" dirty="0"/>
          </a:p>
        </p:txBody>
      </p:sp>
      <p:grpSp>
        <p:nvGrpSpPr>
          <p:cNvPr id="4" name="object 4">
            <a:extLst>
              <a:ext uri="{FF2B5EF4-FFF2-40B4-BE49-F238E27FC236}">
                <a16:creationId xmlns:a16="http://schemas.microsoft.com/office/drawing/2014/main" id="{F2D42C0C-B5D9-9D3C-E7EA-6FBC68F6AA37}"/>
              </a:ext>
            </a:extLst>
          </p:cNvPr>
          <p:cNvGrpSpPr/>
          <p:nvPr/>
        </p:nvGrpSpPr>
        <p:grpSpPr>
          <a:xfrm>
            <a:off x="515982" y="2279532"/>
            <a:ext cx="7053047" cy="3633587"/>
            <a:chOff x="152425" y="2425837"/>
            <a:chExt cx="7579995" cy="3524250"/>
          </a:xfrm>
        </p:grpSpPr>
        <p:pic>
          <p:nvPicPr>
            <p:cNvPr id="5" name="object 5">
              <a:extLst>
                <a:ext uri="{FF2B5EF4-FFF2-40B4-BE49-F238E27FC236}">
                  <a16:creationId xmlns:a16="http://schemas.microsoft.com/office/drawing/2014/main" id="{6B7141D5-6C2A-10AE-CEBD-625F73C266B0}"/>
                </a:ext>
              </a:extLst>
            </p:cNvPr>
            <p:cNvPicPr/>
            <p:nvPr/>
          </p:nvPicPr>
          <p:blipFill>
            <a:blip r:embed="rId2" cstate="print"/>
            <a:stretch>
              <a:fillRect/>
            </a:stretch>
          </p:blipFill>
          <p:spPr>
            <a:xfrm>
              <a:off x="2772312" y="2425837"/>
              <a:ext cx="4960016" cy="3523923"/>
            </a:xfrm>
            <a:prstGeom prst="rect">
              <a:avLst/>
            </a:prstGeom>
          </p:spPr>
        </p:pic>
        <p:pic>
          <p:nvPicPr>
            <p:cNvPr id="6" name="object 6">
              <a:extLst>
                <a:ext uri="{FF2B5EF4-FFF2-40B4-BE49-F238E27FC236}">
                  <a16:creationId xmlns:a16="http://schemas.microsoft.com/office/drawing/2014/main" id="{46685903-38F6-BBD5-9BCA-6E4E0D1328E5}"/>
                </a:ext>
              </a:extLst>
            </p:cNvPr>
            <p:cNvPicPr/>
            <p:nvPr/>
          </p:nvPicPr>
          <p:blipFill>
            <a:blip r:embed="rId3" cstate="print"/>
            <a:stretch>
              <a:fillRect/>
            </a:stretch>
          </p:blipFill>
          <p:spPr>
            <a:xfrm>
              <a:off x="152425" y="2785997"/>
              <a:ext cx="2619901" cy="2594900"/>
            </a:xfrm>
            <a:prstGeom prst="rect">
              <a:avLst/>
            </a:prstGeom>
          </p:spPr>
        </p:pic>
      </p:grpSp>
      <p:pic>
        <p:nvPicPr>
          <p:cNvPr id="7" name="object 7">
            <a:extLst>
              <a:ext uri="{FF2B5EF4-FFF2-40B4-BE49-F238E27FC236}">
                <a16:creationId xmlns:a16="http://schemas.microsoft.com/office/drawing/2014/main" id="{822826A4-E1C1-CAAD-5327-3F2DD470857C}"/>
              </a:ext>
            </a:extLst>
          </p:cNvPr>
          <p:cNvPicPr/>
          <p:nvPr/>
        </p:nvPicPr>
        <p:blipFill>
          <a:blip r:embed="rId4" cstate="print"/>
          <a:stretch>
            <a:fillRect/>
          </a:stretch>
        </p:blipFill>
        <p:spPr>
          <a:xfrm>
            <a:off x="7954423" y="2456813"/>
            <a:ext cx="3890104" cy="2407925"/>
          </a:xfrm>
          <a:prstGeom prst="rect">
            <a:avLst/>
          </a:prstGeom>
        </p:spPr>
      </p:pic>
      <p:sp>
        <p:nvSpPr>
          <p:cNvPr id="8" name="object 3">
            <a:extLst>
              <a:ext uri="{FF2B5EF4-FFF2-40B4-BE49-F238E27FC236}">
                <a16:creationId xmlns:a16="http://schemas.microsoft.com/office/drawing/2014/main" id="{AAC0D449-43CA-595D-0888-767219E8694E}"/>
              </a:ext>
            </a:extLst>
          </p:cNvPr>
          <p:cNvSpPr txBox="1"/>
          <p:nvPr/>
        </p:nvSpPr>
        <p:spPr>
          <a:xfrm>
            <a:off x="870771" y="1580123"/>
            <a:ext cx="2547620" cy="406400"/>
          </a:xfrm>
          <a:prstGeom prst="rect">
            <a:avLst/>
          </a:prstGeom>
        </p:spPr>
        <p:txBody>
          <a:bodyPr vert="horz" wrap="square" lIns="0" tIns="12700" rIns="0" bIns="0" rtlCol="0">
            <a:spAutoFit/>
          </a:bodyPr>
          <a:lstStyle/>
          <a:p>
            <a:pPr marL="12700">
              <a:lnSpc>
                <a:spcPct val="100000"/>
              </a:lnSpc>
              <a:spcBef>
                <a:spcPts val="100"/>
              </a:spcBef>
              <a:tabLst>
                <a:tab pos="558165" algn="l"/>
              </a:tabLst>
            </a:pPr>
            <a:r>
              <a:rPr sz="2500" spc="-50" dirty="0">
                <a:latin typeface="MS PGothic"/>
                <a:cs typeface="MS PGothic"/>
              </a:rPr>
              <a:t>❏</a:t>
            </a:r>
            <a:r>
              <a:rPr sz="2500" dirty="0">
                <a:latin typeface="MS PGothic"/>
                <a:cs typeface="MS PGothic"/>
              </a:rPr>
              <a:t>	</a:t>
            </a:r>
            <a:r>
              <a:rPr sz="2500" dirty="0">
                <a:latin typeface="Arial"/>
                <a:cs typeface="Arial"/>
              </a:rPr>
              <a:t>Deep</a:t>
            </a:r>
            <a:r>
              <a:rPr sz="2500" spc="-20" dirty="0">
                <a:latin typeface="Arial"/>
                <a:cs typeface="Arial"/>
              </a:rPr>
              <a:t> </a:t>
            </a:r>
            <a:r>
              <a:rPr sz="2500" spc="-10" dirty="0">
                <a:latin typeface="Arial"/>
                <a:cs typeface="Arial"/>
              </a:rPr>
              <a:t>learning</a:t>
            </a:r>
            <a:endParaRPr sz="2500" dirty="0">
              <a:latin typeface="Arial"/>
              <a:cs typeface="Arial"/>
            </a:endParaRPr>
          </a:p>
        </p:txBody>
      </p:sp>
      <p:sp>
        <p:nvSpPr>
          <p:cNvPr id="9" name="object 8">
            <a:extLst>
              <a:ext uri="{FF2B5EF4-FFF2-40B4-BE49-F238E27FC236}">
                <a16:creationId xmlns:a16="http://schemas.microsoft.com/office/drawing/2014/main" id="{A16F3E04-7DBF-2690-5389-9FA24A8960F0}"/>
              </a:ext>
            </a:extLst>
          </p:cNvPr>
          <p:cNvSpPr txBox="1"/>
          <p:nvPr/>
        </p:nvSpPr>
        <p:spPr>
          <a:xfrm>
            <a:off x="8773611" y="1580123"/>
            <a:ext cx="1735455" cy="406400"/>
          </a:xfrm>
          <a:prstGeom prst="rect">
            <a:avLst/>
          </a:prstGeom>
        </p:spPr>
        <p:txBody>
          <a:bodyPr vert="horz" wrap="square" lIns="0" tIns="12700" rIns="0" bIns="0" rtlCol="0">
            <a:spAutoFit/>
          </a:bodyPr>
          <a:lstStyle/>
          <a:p>
            <a:pPr marL="12700">
              <a:lnSpc>
                <a:spcPct val="100000"/>
              </a:lnSpc>
              <a:spcBef>
                <a:spcPts val="100"/>
              </a:spcBef>
              <a:tabLst>
                <a:tab pos="558165" algn="l"/>
              </a:tabLst>
            </a:pPr>
            <a:r>
              <a:rPr sz="2500" spc="-50" dirty="0">
                <a:latin typeface="MS PGothic"/>
                <a:cs typeface="MS PGothic"/>
              </a:rPr>
              <a:t>❏</a:t>
            </a:r>
            <a:r>
              <a:rPr sz="2500" dirty="0">
                <a:latin typeface="MS PGothic"/>
                <a:cs typeface="MS PGothic"/>
              </a:rPr>
              <a:t>	</a:t>
            </a:r>
            <a:r>
              <a:rPr sz="2500" dirty="0">
                <a:latin typeface="Arial"/>
                <a:cs typeface="Arial"/>
              </a:rPr>
              <a:t>Big</a:t>
            </a:r>
            <a:r>
              <a:rPr sz="2500" spc="-25" dirty="0">
                <a:latin typeface="Arial"/>
                <a:cs typeface="Arial"/>
              </a:rPr>
              <a:t> </a:t>
            </a:r>
            <a:r>
              <a:rPr sz="2500" spc="-20" dirty="0">
                <a:latin typeface="Arial"/>
                <a:cs typeface="Arial"/>
              </a:rPr>
              <a:t>data</a:t>
            </a:r>
            <a:endParaRPr sz="2500" dirty="0">
              <a:latin typeface="Arial"/>
              <a:cs typeface="Arial"/>
            </a:endParaRPr>
          </a:p>
        </p:txBody>
      </p:sp>
    </p:spTree>
    <p:extLst>
      <p:ext uri="{BB962C8B-B14F-4D97-AF65-F5344CB8AC3E}">
        <p14:creationId xmlns:p14="http://schemas.microsoft.com/office/powerpoint/2010/main" val="2584441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9A940-3EA2-C2FC-E6A6-BF6181A998B9}"/>
              </a:ext>
            </a:extLst>
          </p:cNvPr>
          <p:cNvSpPr>
            <a:spLocks noGrp="1"/>
          </p:cNvSpPr>
          <p:nvPr>
            <p:ph type="title"/>
          </p:nvPr>
        </p:nvSpPr>
        <p:spPr/>
        <p:txBody>
          <a:bodyPr/>
          <a:lstStyle/>
          <a:p>
            <a:r>
              <a:rPr lang="en-US" dirty="0"/>
              <a:t>Machine Learning achievement is like a human evolution journey </a:t>
            </a:r>
          </a:p>
        </p:txBody>
      </p:sp>
      <p:pic>
        <p:nvPicPr>
          <p:cNvPr id="5" name="Picture 4">
            <a:extLst>
              <a:ext uri="{FF2B5EF4-FFF2-40B4-BE49-F238E27FC236}">
                <a16:creationId xmlns:a16="http://schemas.microsoft.com/office/drawing/2014/main" id="{5893C854-2D47-1C2F-FB6E-98B6085EA390}"/>
              </a:ext>
            </a:extLst>
          </p:cNvPr>
          <p:cNvPicPr>
            <a:picLocks noChangeAspect="1"/>
          </p:cNvPicPr>
          <p:nvPr/>
        </p:nvPicPr>
        <p:blipFill>
          <a:blip r:embed="rId2"/>
          <a:stretch>
            <a:fillRect/>
          </a:stretch>
        </p:blipFill>
        <p:spPr>
          <a:xfrm>
            <a:off x="634174" y="2207624"/>
            <a:ext cx="6315075" cy="3114675"/>
          </a:xfrm>
          <a:prstGeom prst="rect">
            <a:avLst/>
          </a:prstGeom>
        </p:spPr>
      </p:pic>
      <p:pic>
        <p:nvPicPr>
          <p:cNvPr id="1028" name="Picture 4" descr="See the source image">
            <a:extLst>
              <a:ext uri="{FF2B5EF4-FFF2-40B4-BE49-F238E27FC236}">
                <a16:creationId xmlns:a16="http://schemas.microsoft.com/office/drawing/2014/main" id="{D58516D4-9562-9DB0-98AA-A920ADA2C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8932" y="2028824"/>
            <a:ext cx="1566711" cy="31146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D949282-6A17-6CC5-801E-6DB7E589B71C}"/>
              </a:ext>
            </a:extLst>
          </p:cNvPr>
          <p:cNvPicPr>
            <a:picLocks noChangeAspect="1"/>
          </p:cNvPicPr>
          <p:nvPr/>
        </p:nvPicPr>
        <p:blipFill>
          <a:blip r:embed="rId4"/>
          <a:stretch>
            <a:fillRect/>
          </a:stretch>
        </p:blipFill>
        <p:spPr>
          <a:xfrm>
            <a:off x="9193468" y="2028824"/>
            <a:ext cx="2110183" cy="3114676"/>
          </a:xfrm>
          <a:prstGeom prst="rect">
            <a:avLst/>
          </a:prstGeom>
        </p:spPr>
      </p:pic>
    </p:spTree>
    <p:extLst>
      <p:ext uri="{BB962C8B-B14F-4D97-AF65-F5344CB8AC3E}">
        <p14:creationId xmlns:p14="http://schemas.microsoft.com/office/powerpoint/2010/main" val="296693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D95E11-2C9D-264B-18FA-D6C4BFF23B63}"/>
              </a:ext>
            </a:extLst>
          </p:cNvPr>
          <p:cNvSpPr>
            <a:spLocks noGrp="1"/>
          </p:cNvSpPr>
          <p:nvPr>
            <p:ph sz="quarter" idx="10"/>
          </p:nvPr>
        </p:nvSpPr>
        <p:spPr>
          <a:xfrm>
            <a:off x="3730222" y="3857811"/>
            <a:ext cx="5328434" cy="812684"/>
          </a:xfrm>
        </p:spPr>
        <p:txBody>
          <a:bodyPr>
            <a:normAutofit fontScale="85000" lnSpcReduction="10000"/>
          </a:bodyPr>
          <a:lstStyle/>
          <a:p>
            <a:pPr marL="0" indent="0">
              <a:buNone/>
            </a:pPr>
            <a:r>
              <a:rPr lang="en-US" sz="4400" dirty="0">
                <a:solidFill>
                  <a:schemeClr val="accent6">
                    <a:lumMod val="75000"/>
                  </a:schemeClr>
                </a:solidFill>
              </a:rPr>
              <a:t>Let the journey begins</a:t>
            </a:r>
          </a:p>
        </p:txBody>
      </p:sp>
      <p:sp>
        <p:nvSpPr>
          <p:cNvPr id="2" name="Content Placeholder 2">
            <a:extLst>
              <a:ext uri="{FF2B5EF4-FFF2-40B4-BE49-F238E27FC236}">
                <a16:creationId xmlns:a16="http://schemas.microsoft.com/office/drawing/2014/main" id="{CCE8893B-5577-1A52-6FB8-A70AD410860E}"/>
              </a:ext>
            </a:extLst>
          </p:cNvPr>
          <p:cNvSpPr txBox="1">
            <a:spLocks/>
          </p:cNvSpPr>
          <p:nvPr/>
        </p:nvSpPr>
        <p:spPr>
          <a:xfrm>
            <a:off x="4376398" y="2053394"/>
            <a:ext cx="3439203" cy="8126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smtClean="0">
                <a:solidFill>
                  <a:schemeClr val="tx1"/>
                </a:solidFill>
                <a:latin typeface="Comic Sans MS" panose="030F0702030302020204" pitchFamily="66"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chemeClr val="tx1"/>
                </a:solidFill>
                <a:latin typeface="Comic Sans MS" panose="030F0702030302020204" pitchFamily="66"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chemeClr val="tx1"/>
                </a:solidFill>
                <a:latin typeface="Comic Sans MS" panose="030F0702030302020204" pitchFamily="66"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chemeClr val="tx1"/>
                </a:solidFill>
                <a:latin typeface="Comic Sans MS" panose="030F0702030302020204" pitchFamily="66"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400" kern="1200">
                <a:solidFill>
                  <a:schemeClr val="tx1"/>
                </a:solidFill>
                <a:latin typeface="Comic Sans MS" panose="030F0702030302020204" pitchFamily="66"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dirty="0">
                <a:solidFill>
                  <a:schemeClr val="accent5">
                    <a:lumMod val="50000"/>
                  </a:schemeClr>
                </a:solidFill>
              </a:rPr>
              <a:t>Questions?</a:t>
            </a:r>
          </a:p>
        </p:txBody>
      </p:sp>
    </p:spTree>
    <p:extLst>
      <p:ext uri="{BB962C8B-B14F-4D97-AF65-F5344CB8AC3E}">
        <p14:creationId xmlns:p14="http://schemas.microsoft.com/office/powerpoint/2010/main" val="322854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82B0-832B-0739-48DA-D7C8EB7DADC2}"/>
              </a:ext>
            </a:extLst>
          </p:cNvPr>
          <p:cNvSpPr>
            <a:spLocks noGrp="1"/>
          </p:cNvSpPr>
          <p:nvPr>
            <p:ph type="title"/>
          </p:nvPr>
        </p:nvSpPr>
        <p:spPr/>
        <p:txBody>
          <a:bodyPr/>
          <a:lstStyle/>
          <a:p>
            <a:r>
              <a:rPr lang="en-US" dirty="0">
                <a:solidFill>
                  <a:srgbClr val="0052F6"/>
                </a:solidFill>
              </a:rPr>
              <a:t>Outline</a:t>
            </a:r>
          </a:p>
        </p:txBody>
      </p:sp>
      <p:sp>
        <p:nvSpPr>
          <p:cNvPr id="3" name="Content Placeholder 2">
            <a:extLst>
              <a:ext uri="{FF2B5EF4-FFF2-40B4-BE49-F238E27FC236}">
                <a16:creationId xmlns:a16="http://schemas.microsoft.com/office/drawing/2014/main" id="{1A3BE408-AB31-D17C-4359-42742CA8199F}"/>
              </a:ext>
            </a:extLst>
          </p:cNvPr>
          <p:cNvSpPr>
            <a:spLocks noGrp="1"/>
          </p:cNvSpPr>
          <p:nvPr>
            <p:ph sz="quarter" idx="10"/>
          </p:nvPr>
        </p:nvSpPr>
        <p:spPr>
          <a:xfrm>
            <a:off x="1101172" y="1782617"/>
            <a:ext cx="6747428" cy="3292765"/>
          </a:xfrm>
        </p:spPr>
        <p:txBody>
          <a:bodyPr>
            <a:normAutofit/>
          </a:bodyPr>
          <a:lstStyle/>
          <a:p>
            <a:r>
              <a:rPr lang="en-US" sz="2800" dirty="0"/>
              <a:t>What is machine learning (ML)?</a:t>
            </a:r>
          </a:p>
          <a:p>
            <a:r>
              <a:rPr lang="en-US" sz="2800" dirty="0">
                <a:solidFill>
                  <a:schemeClr val="bg2">
                    <a:lumMod val="75000"/>
                  </a:schemeClr>
                </a:solidFill>
              </a:rPr>
              <a:t>Why and What is it in practical terms</a:t>
            </a:r>
          </a:p>
          <a:p>
            <a:r>
              <a:rPr lang="en-US" sz="2800" dirty="0">
                <a:solidFill>
                  <a:schemeClr val="bg2">
                    <a:lumMod val="75000"/>
                  </a:schemeClr>
                </a:solidFill>
              </a:rPr>
              <a:t>Overview of types of Problems solved</a:t>
            </a:r>
          </a:p>
          <a:p>
            <a:r>
              <a:rPr lang="en-US" sz="2800" dirty="0">
                <a:solidFill>
                  <a:schemeClr val="bg2">
                    <a:lumMod val="75000"/>
                  </a:schemeClr>
                </a:solidFill>
              </a:rPr>
              <a:t>Recent development</a:t>
            </a:r>
          </a:p>
          <a:p>
            <a:pPr lvl="1"/>
            <a:endParaRPr lang="en-US" dirty="0"/>
          </a:p>
        </p:txBody>
      </p:sp>
    </p:spTree>
    <p:extLst>
      <p:ext uri="{BB962C8B-B14F-4D97-AF65-F5344CB8AC3E}">
        <p14:creationId xmlns:p14="http://schemas.microsoft.com/office/powerpoint/2010/main" val="2854117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838CD-8E1F-F818-AD5E-C1770812D0D2}"/>
              </a:ext>
            </a:extLst>
          </p:cNvPr>
          <p:cNvSpPr>
            <a:spLocks noGrp="1"/>
          </p:cNvSpPr>
          <p:nvPr>
            <p:ph type="title"/>
          </p:nvPr>
        </p:nvSpPr>
        <p:spPr/>
        <p:txBody>
          <a:bodyPr/>
          <a:lstStyle/>
          <a:p>
            <a:r>
              <a:rPr lang="en-US" dirty="0"/>
              <a:t>A lot of buzz words</a:t>
            </a:r>
          </a:p>
        </p:txBody>
      </p:sp>
      <p:sp>
        <p:nvSpPr>
          <p:cNvPr id="4" name="TextBox 3">
            <a:extLst>
              <a:ext uri="{FF2B5EF4-FFF2-40B4-BE49-F238E27FC236}">
                <a16:creationId xmlns:a16="http://schemas.microsoft.com/office/drawing/2014/main" id="{1A624604-1F7D-D58C-BA06-36DC15EAE753}"/>
              </a:ext>
            </a:extLst>
          </p:cNvPr>
          <p:cNvSpPr txBox="1"/>
          <p:nvPr/>
        </p:nvSpPr>
        <p:spPr>
          <a:xfrm>
            <a:off x="6055291" y="1561272"/>
            <a:ext cx="5494491" cy="3293209"/>
          </a:xfrm>
          <a:prstGeom prst="rect">
            <a:avLst/>
          </a:prstGeom>
          <a:noFill/>
        </p:spPr>
        <p:txBody>
          <a:bodyPr wrap="square" rtlCol="0">
            <a:spAutoFit/>
          </a:bodyPr>
          <a:lstStyle/>
          <a:p>
            <a:endParaRPr lang="en-US" sz="2200" dirty="0">
              <a:solidFill>
                <a:schemeClr val="accent1">
                  <a:lumMod val="75000"/>
                </a:schemeClr>
              </a:solidFill>
            </a:endParaRPr>
          </a:p>
          <a:p>
            <a:pPr algn="ctr"/>
            <a:r>
              <a:rPr lang="en-US" sz="2200" dirty="0">
                <a:solidFill>
                  <a:srgbClr val="0052F6"/>
                </a:solidFill>
                <a:latin typeface="Comic Sans MS" panose="030F0702030302020204" pitchFamily="66" charset="0"/>
              </a:rPr>
              <a:t>Data Analytics,  Data Mining</a:t>
            </a:r>
          </a:p>
          <a:p>
            <a:pPr algn="ctr"/>
            <a:endParaRPr lang="en-US" sz="2200" dirty="0">
              <a:solidFill>
                <a:srgbClr val="0052F6"/>
              </a:solidFill>
              <a:latin typeface="Comic Sans MS" panose="030F0702030302020204" pitchFamily="66" charset="0"/>
            </a:endParaRPr>
          </a:p>
          <a:p>
            <a:pPr algn="ctr"/>
            <a:r>
              <a:rPr lang="en-US" sz="2200" dirty="0">
                <a:solidFill>
                  <a:srgbClr val="0052F6"/>
                </a:solidFill>
                <a:latin typeface="Comic Sans MS" panose="030F0702030302020204" pitchFamily="66" charset="0"/>
              </a:rPr>
              <a:t>Decision Science, Business Intelligence</a:t>
            </a:r>
          </a:p>
          <a:p>
            <a:pPr algn="ctr"/>
            <a:endParaRPr lang="en-US" sz="2200" dirty="0">
              <a:solidFill>
                <a:srgbClr val="0052F6"/>
              </a:solidFill>
              <a:latin typeface="Comic Sans MS" panose="030F0702030302020204" pitchFamily="66" charset="0"/>
            </a:endParaRPr>
          </a:p>
          <a:p>
            <a:pPr algn="ctr"/>
            <a:r>
              <a:rPr lang="en-US" sz="2200" dirty="0">
                <a:solidFill>
                  <a:srgbClr val="0052F6"/>
                </a:solidFill>
                <a:latin typeface="Comic Sans MS" panose="030F0702030302020204" pitchFamily="66" charset="0"/>
              </a:rPr>
              <a:t>Artificial Intelligence, Machine Learning</a:t>
            </a:r>
          </a:p>
          <a:p>
            <a:pPr algn="ctr"/>
            <a:endParaRPr lang="en-US" sz="2200" dirty="0">
              <a:solidFill>
                <a:srgbClr val="0052F6"/>
              </a:solidFill>
              <a:latin typeface="Comic Sans MS" panose="030F0702030302020204" pitchFamily="66" charset="0"/>
            </a:endParaRPr>
          </a:p>
          <a:p>
            <a:pPr algn="ctr"/>
            <a:r>
              <a:rPr lang="en-US" sz="2200" dirty="0">
                <a:solidFill>
                  <a:srgbClr val="0052F6"/>
                </a:solidFill>
                <a:latin typeface="Comic Sans MS" panose="030F0702030302020204" pitchFamily="66" charset="0"/>
              </a:rPr>
              <a:t>Statistical Learning, Data Science</a:t>
            </a:r>
          </a:p>
          <a:p>
            <a:pPr algn="ctr"/>
            <a:endParaRPr lang="en-US" sz="3200" dirty="0">
              <a:solidFill>
                <a:schemeClr val="accent1">
                  <a:lumMod val="75000"/>
                </a:schemeClr>
              </a:solidFill>
            </a:endParaRPr>
          </a:p>
        </p:txBody>
      </p:sp>
      <p:sp>
        <p:nvSpPr>
          <p:cNvPr id="5" name="Rectangle 4">
            <a:extLst>
              <a:ext uri="{FF2B5EF4-FFF2-40B4-BE49-F238E27FC236}">
                <a16:creationId xmlns:a16="http://schemas.microsoft.com/office/drawing/2014/main" id="{AE9080D0-9E9F-9745-A75A-FC7490A286F1}"/>
              </a:ext>
            </a:extLst>
          </p:cNvPr>
          <p:cNvSpPr/>
          <p:nvPr/>
        </p:nvSpPr>
        <p:spPr>
          <a:xfrm>
            <a:off x="5880227" y="1435790"/>
            <a:ext cx="5683586" cy="32932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7CA96CC-6E37-508A-0ADC-D14C4C83036E}"/>
              </a:ext>
            </a:extLst>
          </p:cNvPr>
          <p:cNvSpPr txBox="1"/>
          <p:nvPr/>
        </p:nvSpPr>
        <p:spPr>
          <a:xfrm>
            <a:off x="819125" y="1851287"/>
            <a:ext cx="5045228" cy="2462213"/>
          </a:xfrm>
          <a:prstGeom prst="rect">
            <a:avLst/>
          </a:prstGeom>
          <a:noFill/>
        </p:spPr>
        <p:txBody>
          <a:bodyPr wrap="square" rtlCol="0">
            <a:spAutoFit/>
          </a:bodyPr>
          <a:lstStyle/>
          <a:p>
            <a:r>
              <a:rPr lang="en-US" sz="2200" dirty="0">
                <a:solidFill>
                  <a:schemeClr val="accent6">
                    <a:lumMod val="50000"/>
                  </a:schemeClr>
                </a:solidFill>
              </a:rPr>
              <a:t>Sexiest Job of the twenty-first century</a:t>
            </a:r>
          </a:p>
          <a:p>
            <a:endParaRPr lang="en-US" sz="2200" dirty="0">
              <a:solidFill>
                <a:schemeClr val="accent6">
                  <a:lumMod val="50000"/>
                </a:schemeClr>
              </a:solidFill>
            </a:endParaRPr>
          </a:p>
          <a:p>
            <a:r>
              <a:rPr lang="en-US" sz="2200" dirty="0">
                <a:solidFill>
                  <a:schemeClr val="accent6">
                    <a:lumMod val="50000"/>
                  </a:schemeClr>
                </a:solidFill>
              </a:rPr>
              <a:t>		          - by Harvard Review</a:t>
            </a:r>
          </a:p>
          <a:p>
            <a:endParaRPr lang="en-US" sz="2200" dirty="0">
              <a:solidFill>
                <a:schemeClr val="accent6">
                  <a:lumMod val="50000"/>
                </a:schemeClr>
              </a:solidFill>
            </a:endParaRPr>
          </a:p>
          <a:p>
            <a:r>
              <a:rPr lang="en-US" sz="2200" dirty="0">
                <a:solidFill>
                  <a:schemeClr val="accent6">
                    <a:lumMod val="50000"/>
                  </a:schemeClr>
                </a:solidFill>
              </a:rPr>
              <a:t>Data Science is new electricity</a:t>
            </a:r>
          </a:p>
          <a:p>
            <a:endParaRPr lang="en-US" sz="2200" dirty="0">
              <a:solidFill>
                <a:schemeClr val="accent6">
                  <a:lumMod val="50000"/>
                </a:schemeClr>
              </a:solidFill>
            </a:endParaRPr>
          </a:p>
          <a:p>
            <a:r>
              <a:rPr lang="en-US" sz="2200" dirty="0">
                <a:solidFill>
                  <a:schemeClr val="accent6">
                    <a:lumMod val="50000"/>
                  </a:schemeClr>
                </a:solidFill>
              </a:rPr>
              <a:t>		          - by Andrew Ng</a:t>
            </a:r>
          </a:p>
        </p:txBody>
      </p:sp>
      <p:sp>
        <p:nvSpPr>
          <p:cNvPr id="7" name="Rectangle 6">
            <a:extLst>
              <a:ext uri="{FF2B5EF4-FFF2-40B4-BE49-F238E27FC236}">
                <a16:creationId xmlns:a16="http://schemas.microsoft.com/office/drawing/2014/main" id="{CC40A090-2D5A-9C11-6664-3184EC306E90}"/>
              </a:ext>
            </a:extLst>
          </p:cNvPr>
          <p:cNvSpPr/>
          <p:nvPr/>
        </p:nvSpPr>
        <p:spPr>
          <a:xfrm>
            <a:off x="628187" y="1435791"/>
            <a:ext cx="5236166" cy="32932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7E9AACE-4F12-B637-F164-6CC7F02A5878}"/>
              </a:ext>
            </a:extLst>
          </p:cNvPr>
          <p:cNvSpPr txBox="1"/>
          <p:nvPr/>
        </p:nvSpPr>
        <p:spPr>
          <a:xfrm>
            <a:off x="628187" y="5535852"/>
            <a:ext cx="11010900" cy="400110"/>
          </a:xfrm>
          <a:prstGeom prst="rect">
            <a:avLst/>
          </a:prstGeom>
          <a:noFill/>
        </p:spPr>
        <p:txBody>
          <a:bodyPr wrap="square">
            <a:spAutoFit/>
          </a:bodyPr>
          <a:lstStyle/>
          <a:p>
            <a:r>
              <a:rPr lang="en-US" sz="2000" dirty="0">
                <a:latin typeface="Comic Sans MS" panose="030F0702030302020204" pitchFamily="66" charset="0"/>
              </a:rPr>
              <a:t>What is the difference between these terms or are they referring to the same things?</a:t>
            </a:r>
          </a:p>
        </p:txBody>
      </p:sp>
    </p:spTree>
    <p:extLst>
      <p:ext uri="{BB962C8B-B14F-4D97-AF65-F5344CB8AC3E}">
        <p14:creationId xmlns:p14="http://schemas.microsoft.com/office/powerpoint/2010/main" val="288297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D786-3E9B-0851-9172-3797AD61BC90}"/>
              </a:ext>
            </a:extLst>
          </p:cNvPr>
          <p:cNvSpPr>
            <a:spLocks noGrp="1"/>
          </p:cNvSpPr>
          <p:nvPr>
            <p:ph type="title"/>
          </p:nvPr>
        </p:nvSpPr>
        <p:spPr/>
        <p:txBody>
          <a:bodyPr/>
          <a:lstStyle/>
          <a:p>
            <a:r>
              <a:rPr lang="en-US" dirty="0"/>
              <a:t>What is Machine Learning?</a:t>
            </a:r>
          </a:p>
        </p:txBody>
      </p:sp>
      <p:pic>
        <p:nvPicPr>
          <p:cNvPr id="7" name="object 3">
            <a:extLst>
              <a:ext uri="{FF2B5EF4-FFF2-40B4-BE49-F238E27FC236}">
                <a16:creationId xmlns:a16="http://schemas.microsoft.com/office/drawing/2014/main" id="{42D469D4-FFD9-7D5A-AAF5-F2AFF1310C7B}"/>
              </a:ext>
            </a:extLst>
          </p:cNvPr>
          <p:cNvPicPr/>
          <p:nvPr/>
        </p:nvPicPr>
        <p:blipFill>
          <a:blip r:embed="rId3" cstate="print"/>
          <a:stretch>
            <a:fillRect/>
          </a:stretch>
        </p:blipFill>
        <p:spPr>
          <a:xfrm>
            <a:off x="783208" y="1539117"/>
            <a:ext cx="3959480" cy="4252084"/>
          </a:xfrm>
          <a:prstGeom prst="rect">
            <a:avLst/>
          </a:prstGeom>
        </p:spPr>
      </p:pic>
      <p:sp>
        <p:nvSpPr>
          <p:cNvPr id="8" name="TextBox 7">
            <a:extLst>
              <a:ext uri="{FF2B5EF4-FFF2-40B4-BE49-F238E27FC236}">
                <a16:creationId xmlns:a16="http://schemas.microsoft.com/office/drawing/2014/main" id="{EE9E27A9-50A7-3C4D-57E8-3E023392859B}"/>
              </a:ext>
            </a:extLst>
          </p:cNvPr>
          <p:cNvSpPr txBox="1"/>
          <p:nvPr/>
        </p:nvSpPr>
        <p:spPr>
          <a:xfrm>
            <a:off x="5593208" y="1392813"/>
            <a:ext cx="5705856" cy="4801314"/>
          </a:xfrm>
          <a:prstGeom prst="rect">
            <a:avLst/>
          </a:prstGeom>
          <a:noFill/>
        </p:spPr>
        <p:txBody>
          <a:bodyPr wrap="square" rtlCol="0">
            <a:spAutoFit/>
          </a:bodyPr>
          <a:lstStyle/>
          <a:p>
            <a:r>
              <a:rPr lang="en-US" u="sng" dirty="0">
                <a:latin typeface="Comic Sans MS" panose="030F0702030302020204" pitchFamily="66" charset="0"/>
              </a:rPr>
              <a:t>Artificial Intelligence </a:t>
            </a:r>
            <a:r>
              <a:rPr lang="en-US" dirty="0">
                <a:latin typeface="Comic Sans MS" panose="030F0702030302020204" pitchFamily="66" charset="0"/>
              </a:rPr>
              <a:t>refers to systems or machines that </a:t>
            </a:r>
            <a:r>
              <a:rPr lang="en-US" dirty="0">
                <a:solidFill>
                  <a:srgbClr val="0052F6"/>
                </a:solidFill>
                <a:latin typeface="Comic Sans MS" panose="030F0702030302020204" pitchFamily="66" charset="0"/>
              </a:rPr>
              <a:t>mimic human intelligence</a:t>
            </a:r>
            <a:r>
              <a:rPr lang="en-US" dirty="0">
                <a:latin typeface="Comic Sans MS" panose="030F0702030302020204" pitchFamily="66" charset="0"/>
              </a:rPr>
              <a:t> to perform tasks and solve problems</a:t>
            </a:r>
          </a:p>
          <a:p>
            <a:endParaRPr lang="en-US" dirty="0">
              <a:latin typeface="Comic Sans MS" panose="030F0702030302020204" pitchFamily="66" charset="0"/>
            </a:endParaRPr>
          </a:p>
          <a:p>
            <a:endParaRPr lang="en-US" dirty="0">
              <a:latin typeface="Comic Sans MS" panose="030F0702030302020204" pitchFamily="66" charset="0"/>
            </a:endParaRPr>
          </a:p>
          <a:p>
            <a:r>
              <a:rPr lang="en-US" u="sng" dirty="0">
                <a:latin typeface="Comic Sans MS" panose="030F0702030302020204" pitchFamily="66" charset="0"/>
              </a:rPr>
              <a:t>Machine learning </a:t>
            </a:r>
            <a:r>
              <a:rPr lang="en-US" dirty="0">
                <a:latin typeface="Comic Sans MS" panose="030F0702030302020204" pitchFamily="66" charset="0"/>
              </a:rPr>
              <a:t>refers to the use and development of computer systems that are able to </a:t>
            </a:r>
            <a:r>
              <a:rPr lang="en-US" dirty="0">
                <a:solidFill>
                  <a:srgbClr val="0052F6"/>
                </a:solidFill>
                <a:latin typeface="Comic Sans MS" panose="030F0702030302020204" pitchFamily="66" charset="0"/>
              </a:rPr>
              <a:t>learn</a:t>
            </a:r>
            <a:r>
              <a:rPr lang="en-US" dirty="0">
                <a:latin typeface="Comic Sans MS" panose="030F0702030302020204" pitchFamily="66" charset="0"/>
              </a:rPr>
              <a:t> and adapt without following explicit instructions, by using algorithms and </a:t>
            </a:r>
            <a:r>
              <a:rPr lang="en-US" dirty="0">
                <a:solidFill>
                  <a:srgbClr val="0052F6"/>
                </a:solidFill>
                <a:latin typeface="Comic Sans MS" panose="030F0702030302020204" pitchFamily="66" charset="0"/>
              </a:rPr>
              <a:t>statistical models</a:t>
            </a:r>
            <a:r>
              <a:rPr lang="en-US" dirty="0">
                <a:latin typeface="Comic Sans MS" panose="030F0702030302020204" pitchFamily="66" charset="0"/>
              </a:rPr>
              <a:t> to analyze and draw inferences from </a:t>
            </a:r>
            <a:r>
              <a:rPr lang="en-US" dirty="0">
                <a:solidFill>
                  <a:srgbClr val="0052F6"/>
                </a:solidFill>
                <a:latin typeface="Comic Sans MS" panose="030F0702030302020204" pitchFamily="66" charset="0"/>
              </a:rPr>
              <a:t>patterns in data</a:t>
            </a:r>
          </a:p>
          <a:p>
            <a:endParaRPr lang="en-US" dirty="0">
              <a:latin typeface="Comic Sans MS" panose="030F0702030302020204" pitchFamily="66" charset="0"/>
            </a:endParaRPr>
          </a:p>
          <a:p>
            <a:r>
              <a:rPr lang="en-US" u="sng" dirty="0">
                <a:latin typeface="Comic Sans MS" panose="030F0702030302020204" pitchFamily="66" charset="0"/>
              </a:rPr>
              <a:t>Deep learning </a:t>
            </a:r>
            <a:r>
              <a:rPr lang="en-US" dirty="0">
                <a:latin typeface="Comic Sans MS" panose="030F0702030302020204" pitchFamily="66" charset="0"/>
              </a:rPr>
              <a:t>is a type of machine learning based on artificial </a:t>
            </a:r>
            <a:r>
              <a:rPr lang="en-US" dirty="0">
                <a:solidFill>
                  <a:srgbClr val="0052F6"/>
                </a:solidFill>
                <a:latin typeface="Comic Sans MS" panose="030F0702030302020204" pitchFamily="66" charset="0"/>
              </a:rPr>
              <a:t>neural networks </a:t>
            </a:r>
            <a:r>
              <a:rPr lang="en-US" dirty="0">
                <a:latin typeface="Comic Sans MS" panose="030F0702030302020204" pitchFamily="66" charset="0"/>
              </a:rPr>
              <a:t>in which </a:t>
            </a:r>
            <a:r>
              <a:rPr lang="en-US" dirty="0">
                <a:solidFill>
                  <a:srgbClr val="0052F6"/>
                </a:solidFill>
                <a:latin typeface="Comic Sans MS" panose="030F0702030302020204" pitchFamily="66" charset="0"/>
              </a:rPr>
              <a:t>multiple layers</a:t>
            </a:r>
            <a:r>
              <a:rPr lang="en-US" dirty="0">
                <a:latin typeface="Comic Sans MS" panose="030F0702030302020204" pitchFamily="66" charset="0"/>
              </a:rPr>
              <a:t> of processing are used to </a:t>
            </a:r>
            <a:r>
              <a:rPr lang="en-US" dirty="0">
                <a:solidFill>
                  <a:srgbClr val="0052F6"/>
                </a:solidFill>
                <a:latin typeface="Comic Sans MS" panose="030F0702030302020204" pitchFamily="66" charset="0"/>
              </a:rPr>
              <a:t>automatically discover the relevant features </a:t>
            </a:r>
            <a:r>
              <a:rPr lang="en-US" dirty="0">
                <a:latin typeface="Comic Sans MS" panose="030F0702030302020204" pitchFamily="66" charset="0"/>
              </a:rPr>
              <a:t>that are required to make reliable predictions</a:t>
            </a:r>
          </a:p>
        </p:txBody>
      </p:sp>
    </p:spTree>
    <p:extLst>
      <p:ext uri="{BB962C8B-B14F-4D97-AF65-F5344CB8AC3E}">
        <p14:creationId xmlns:p14="http://schemas.microsoft.com/office/powerpoint/2010/main" val="254282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E7B6B-0FC1-5CA2-2ACB-A29F38694794}"/>
              </a:ext>
            </a:extLst>
          </p:cNvPr>
          <p:cNvSpPr>
            <a:spLocks noGrp="1"/>
          </p:cNvSpPr>
          <p:nvPr>
            <p:ph type="title"/>
          </p:nvPr>
        </p:nvSpPr>
        <p:spPr/>
        <p:txBody>
          <a:bodyPr/>
          <a:lstStyle/>
          <a:p>
            <a:r>
              <a:rPr lang="en-US" dirty="0"/>
              <a:t>Example of AI that is not ML</a:t>
            </a:r>
          </a:p>
        </p:txBody>
      </p:sp>
      <p:sp>
        <p:nvSpPr>
          <p:cNvPr id="4" name="object 3">
            <a:extLst>
              <a:ext uri="{FF2B5EF4-FFF2-40B4-BE49-F238E27FC236}">
                <a16:creationId xmlns:a16="http://schemas.microsoft.com/office/drawing/2014/main" id="{5B39DEC1-1666-58C8-6C14-F27BDC9A46E3}"/>
              </a:ext>
            </a:extLst>
          </p:cNvPr>
          <p:cNvSpPr txBox="1"/>
          <p:nvPr/>
        </p:nvSpPr>
        <p:spPr>
          <a:xfrm>
            <a:off x="636141" y="1148778"/>
            <a:ext cx="10834370" cy="2133918"/>
          </a:xfrm>
          <a:prstGeom prst="rect">
            <a:avLst/>
          </a:prstGeom>
        </p:spPr>
        <p:txBody>
          <a:bodyPr vert="horz" wrap="square" lIns="0" tIns="12700" rIns="0" bIns="0" rtlCol="0">
            <a:spAutoFit/>
          </a:bodyPr>
          <a:lstStyle/>
          <a:p>
            <a:pPr marL="100965">
              <a:lnSpc>
                <a:spcPct val="100000"/>
              </a:lnSpc>
              <a:spcBef>
                <a:spcPts val="100"/>
              </a:spcBef>
            </a:pPr>
            <a:r>
              <a:rPr sz="2500" b="1" dirty="0">
                <a:solidFill>
                  <a:srgbClr val="0000FF"/>
                </a:solidFill>
                <a:latin typeface="Comic Sans MS" panose="030F0702030302020204" pitchFamily="66" charset="0"/>
                <a:cs typeface="Arial"/>
              </a:rPr>
              <a:t>Expert</a:t>
            </a:r>
            <a:r>
              <a:rPr sz="2500" b="1" spc="-30" dirty="0">
                <a:solidFill>
                  <a:srgbClr val="0000FF"/>
                </a:solidFill>
                <a:latin typeface="Comic Sans MS" panose="030F0702030302020204" pitchFamily="66" charset="0"/>
                <a:cs typeface="Arial"/>
              </a:rPr>
              <a:t> </a:t>
            </a:r>
            <a:r>
              <a:rPr sz="2500" b="1" spc="-10" dirty="0">
                <a:solidFill>
                  <a:srgbClr val="0000FF"/>
                </a:solidFill>
                <a:latin typeface="Comic Sans MS" panose="030F0702030302020204" pitchFamily="66" charset="0"/>
                <a:cs typeface="Arial"/>
              </a:rPr>
              <a:t>Systems</a:t>
            </a:r>
            <a:endParaRPr lang="en-US" sz="2500" b="1" spc="-10" dirty="0">
              <a:solidFill>
                <a:srgbClr val="0000FF"/>
              </a:solidFill>
              <a:latin typeface="Comic Sans MS" panose="030F0702030302020204" pitchFamily="66" charset="0"/>
              <a:cs typeface="Arial"/>
            </a:endParaRPr>
          </a:p>
          <a:p>
            <a:pPr marL="100965">
              <a:lnSpc>
                <a:spcPct val="100000"/>
              </a:lnSpc>
              <a:spcBef>
                <a:spcPts val="100"/>
              </a:spcBef>
            </a:pPr>
            <a:endParaRPr sz="800" dirty="0">
              <a:latin typeface="Comic Sans MS" panose="030F0702030302020204" pitchFamily="66" charset="0"/>
              <a:cs typeface="Arial"/>
            </a:endParaRPr>
          </a:p>
          <a:p>
            <a:pPr marL="558165" marR="5080" indent="-546100">
              <a:lnSpc>
                <a:spcPct val="100000"/>
              </a:lnSpc>
              <a:buFont typeface="Wingdings" panose="05000000000000000000" pitchFamily="2" charset="2"/>
              <a:buChar char="q"/>
              <a:tabLst>
                <a:tab pos="558165" algn="l"/>
              </a:tabLst>
            </a:pPr>
            <a:r>
              <a:rPr lang="en-US" sz="2400" dirty="0">
                <a:latin typeface="Comic Sans MS" panose="030F0702030302020204" pitchFamily="66" charset="0"/>
                <a:cs typeface="Arial"/>
              </a:rPr>
              <a:t>basically,</a:t>
            </a:r>
            <a:r>
              <a:rPr sz="2400" spc="-20" dirty="0">
                <a:latin typeface="Comic Sans MS" panose="030F0702030302020204" pitchFamily="66" charset="0"/>
                <a:cs typeface="Arial"/>
              </a:rPr>
              <a:t> </a:t>
            </a:r>
            <a:r>
              <a:rPr lang="en-US" sz="2400" dirty="0">
                <a:latin typeface="Comic Sans MS" panose="030F0702030302020204" pitchFamily="66" charset="0"/>
                <a:cs typeface="Arial"/>
              </a:rPr>
              <a:t>several</a:t>
            </a:r>
            <a:r>
              <a:rPr sz="2400" spc="-20" dirty="0">
                <a:latin typeface="Comic Sans MS" panose="030F0702030302020204" pitchFamily="66" charset="0"/>
                <a:cs typeface="Arial"/>
              </a:rPr>
              <a:t> </a:t>
            </a:r>
            <a:r>
              <a:rPr sz="2400" dirty="0">
                <a:latin typeface="Comic Sans MS" panose="030F0702030302020204" pitchFamily="66" charset="0"/>
                <a:cs typeface="Arial"/>
              </a:rPr>
              <a:t>“if</a:t>
            </a:r>
            <a:r>
              <a:rPr sz="2400" spc="-20" dirty="0">
                <a:latin typeface="Comic Sans MS" panose="030F0702030302020204" pitchFamily="66" charset="0"/>
                <a:cs typeface="Arial"/>
              </a:rPr>
              <a:t> </a:t>
            </a:r>
            <a:r>
              <a:rPr sz="2400" dirty="0">
                <a:latin typeface="Comic Sans MS" panose="030F0702030302020204" pitchFamily="66" charset="0"/>
                <a:cs typeface="Arial"/>
              </a:rPr>
              <a:t>this,</a:t>
            </a:r>
            <a:r>
              <a:rPr sz="2400" spc="-20" dirty="0">
                <a:latin typeface="Comic Sans MS" panose="030F0702030302020204" pitchFamily="66" charset="0"/>
                <a:cs typeface="Arial"/>
              </a:rPr>
              <a:t> </a:t>
            </a:r>
            <a:r>
              <a:rPr sz="2400" dirty="0">
                <a:latin typeface="Comic Sans MS" panose="030F0702030302020204" pitchFamily="66" charset="0"/>
                <a:cs typeface="Arial"/>
              </a:rPr>
              <a:t>then</a:t>
            </a:r>
            <a:r>
              <a:rPr sz="2400" spc="-20" dirty="0">
                <a:latin typeface="Comic Sans MS" panose="030F0702030302020204" pitchFamily="66" charset="0"/>
                <a:cs typeface="Arial"/>
              </a:rPr>
              <a:t> </a:t>
            </a:r>
            <a:r>
              <a:rPr sz="2400" dirty="0">
                <a:latin typeface="Comic Sans MS" panose="030F0702030302020204" pitchFamily="66" charset="0"/>
                <a:cs typeface="Arial"/>
              </a:rPr>
              <a:t>do</a:t>
            </a:r>
            <a:r>
              <a:rPr sz="2400" spc="-20" dirty="0">
                <a:latin typeface="Comic Sans MS" panose="030F0702030302020204" pitchFamily="66" charset="0"/>
                <a:cs typeface="Arial"/>
              </a:rPr>
              <a:t> </a:t>
            </a:r>
            <a:r>
              <a:rPr sz="2400" dirty="0">
                <a:latin typeface="Comic Sans MS" panose="030F0702030302020204" pitchFamily="66" charset="0"/>
                <a:cs typeface="Arial"/>
              </a:rPr>
              <a:t>that”</a:t>
            </a:r>
            <a:r>
              <a:rPr sz="2400" spc="-20" dirty="0">
                <a:latin typeface="Comic Sans MS" panose="030F0702030302020204" pitchFamily="66" charset="0"/>
                <a:cs typeface="Arial"/>
              </a:rPr>
              <a:t> </a:t>
            </a:r>
            <a:r>
              <a:rPr sz="2400" dirty="0">
                <a:latin typeface="Comic Sans MS" panose="030F0702030302020204" pitchFamily="66" charset="0"/>
                <a:cs typeface="Arial"/>
              </a:rPr>
              <a:t>statements.</a:t>
            </a:r>
            <a:r>
              <a:rPr sz="2400" spc="-20" dirty="0">
                <a:latin typeface="Comic Sans MS" panose="030F0702030302020204" pitchFamily="66" charset="0"/>
                <a:cs typeface="Arial"/>
              </a:rPr>
              <a:t> </a:t>
            </a:r>
            <a:r>
              <a:rPr sz="2400" dirty="0">
                <a:latin typeface="Comic Sans MS" panose="030F0702030302020204" pitchFamily="66" charset="0"/>
                <a:cs typeface="Arial"/>
              </a:rPr>
              <a:t>It</a:t>
            </a:r>
            <a:r>
              <a:rPr sz="2400" spc="-20" dirty="0">
                <a:latin typeface="Comic Sans MS" panose="030F0702030302020204" pitchFamily="66" charset="0"/>
                <a:cs typeface="Arial"/>
              </a:rPr>
              <a:t> </a:t>
            </a:r>
            <a:r>
              <a:rPr sz="2400" dirty="0">
                <a:latin typeface="Comic Sans MS" panose="030F0702030302020204" pitchFamily="66" charset="0"/>
                <a:cs typeface="Arial"/>
              </a:rPr>
              <a:t>does</a:t>
            </a:r>
            <a:r>
              <a:rPr sz="2400" spc="-15" dirty="0">
                <a:latin typeface="Comic Sans MS" panose="030F0702030302020204" pitchFamily="66" charset="0"/>
                <a:cs typeface="Arial"/>
              </a:rPr>
              <a:t> </a:t>
            </a:r>
            <a:r>
              <a:rPr sz="2400" spc="-25" dirty="0">
                <a:latin typeface="Comic Sans MS" panose="030F0702030302020204" pitchFamily="66" charset="0"/>
                <a:cs typeface="Arial"/>
              </a:rPr>
              <a:t>not</a:t>
            </a:r>
            <a:r>
              <a:rPr lang="en-US" sz="2400" spc="-25" dirty="0">
                <a:latin typeface="Comic Sans MS" panose="030F0702030302020204" pitchFamily="66" charset="0"/>
                <a:cs typeface="Arial"/>
              </a:rPr>
              <a:t> </a:t>
            </a:r>
            <a:r>
              <a:rPr sz="2400" dirty="0">
                <a:latin typeface="Comic Sans MS" panose="030F0702030302020204" pitchFamily="66" charset="0"/>
                <a:cs typeface="Arial"/>
              </a:rPr>
              <a:t>learn</a:t>
            </a:r>
            <a:r>
              <a:rPr sz="2400" spc="-15" dirty="0">
                <a:latin typeface="Comic Sans MS" panose="030F0702030302020204" pitchFamily="66" charset="0"/>
                <a:cs typeface="Arial"/>
              </a:rPr>
              <a:t> </a:t>
            </a:r>
            <a:r>
              <a:rPr sz="2400" dirty="0">
                <a:latin typeface="Comic Sans MS" panose="030F0702030302020204" pitchFamily="66" charset="0"/>
                <a:cs typeface="Arial"/>
              </a:rPr>
              <a:t>by</a:t>
            </a:r>
            <a:r>
              <a:rPr sz="2400" spc="-15" dirty="0">
                <a:latin typeface="Comic Sans MS" panose="030F0702030302020204" pitchFamily="66" charset="0"/>
                <a:cs typeface="Arial"/>
              </a:rPr>
              <a:t> </a:t>
            </a:r>
            <a:r>
              <a:rPr sz="2400" dirty="0">
                <a:latin typeface="Comic Sans MS" panose="030F0702030302020204" pitchFamily="66" charset="0"/>
                <a:cs typeface="Arial"/>
              </a:rPr>
              <a:t>itself</a:t>
            </a:r>
            <a:r>
              <a:rPr sz="2400" spc="-15" dirty="0">
                <a:latin typeface="Comic Sans MS" panose="030F0702030302020204" pitchFamily="66" charset="0"/>
                <a:cs typeface="Arial"/>
              </a:rPr>
              <a:t> </a:t>
            </a:r>
            <a:r>
              <a:rPr sz="2400" dirty="0">
                <a:latin typeface="Comic Sans MS" panose="030F0702030302020204" pitchFamily="66" charset="0"/>
                <a:cs typeface="Arial"/>
              </a:rPr>
              <a:t>(so</a:t>
            </a:r>
            <a:r>
              <a:rPr sz="2400" spc="-15" dirty="0">
                <a:latin typeface="Comic Sans MS" panose="030F0702030302020204" pitchFamily="66" charset="0"/>
                <a:cs typeface="Arial"/>
              </a:rPr>
              <a:t> </a:t>
            </a:r>
            <a:r>
              <a:rPr sz="2400" dirty="0">
                <a:latin typeface="Comic Sans MS" panose="030F0702030302020204" pitchFamily="66" charset="0"/>
                <a:cs typeface="Arial"/>
              </a:rPr>
              <a:t>it</a:t>
            </a:r>
            <a:r>
              <a:rPr sz="2400" spc="-10" dirty="0">
                <a:latin typeface="Comic Sans MS" panose="030F0702030302020204" pitchFamily="66" charset="0"/>
                <a:cs typeface="Arial"/>
              </a:rPr>
              <a:t> </a:t>
            </a:r>
            <a:r>
              <a:rPr sz="2400" dirty="0">
                <a:latin typeface="Comic Sans MS" panose="030F0702030302020204" pitchFamily="66" charset="0"/>
                <a:cs typeface="Arial"/>
              </a:rPr>
              <a:t>is</a:t>
            </a:r>
            <a:r>
              <a:rPr sz="2400" spc="-15" dirty="0">
                <a:latin typeface="Comic Sans MS" panose="030F0702030302020204" pitchFamily="66" charset="0"/>
                <a:cs typeface="Arial"/>
              </a:rPr>
              <a:t> </a:t>
            </a:r>
            <a:r>
              <a:rPr sz="2400" dirty="0">
                <a:latin typeface="Comic Sans MS" panose="030F0702030302020204" pitchFamily="66" charset="0"/>
                <a:cs typeface="Arial"/>
              </a:rPr>
              <a:t>not</a:t>
            </a:r>
            <a:r>
              <a:rPr sz="2400" spc="-15" dirty="0">
                <a:latin typeface="Comic Sans MS" panose="030F0702030302020204" pitchFamily="66" charset="0"/>
                <a:cs typeface="Arial"/>
              </a:rPr>
              <a:t> </a:t>
            </a:r>
            <a:r>
              <a:rPr sz="2400" dirty="0">
                <a:latin typeface="Comic Sans MS" panose="030F0702030302020204" pitchFamily="66" charset="0"/>
                <a:cs typeface="Arial"/>
              </a:rPr>
              <a:t>machine</a:t>
            </a:r>
            <a:r>
              <a:rPr sz="2400" spc="-15" dirty="0">
                <a:latin typeface="Comic Sans MS" panose="030F0702030302020204" pitchFamily="66" charset="0"/>
                <a:cs typeface="Arial"/>
              </a:rPr>
              <a:t> </a:t>
            </a:r>
            <a:r>
              <a:rPr sz="2400" dirty="0">
                <a:latin typeface="Comic Sans MS" panose="030F0702030302020204" pitchFamily="66" charset="0"/>
                <a:cs typeface="Arial"/>
              </a:rPr>
              <a:t>learning),</a:t>
            </a:r>
            <a:r>
              <a:rPr sz="2400" spc="-15" dirty="0">
                <a:latin typeface="Comic Sans MS" panose="030F0702030302020204" pitchFamily="66" charset="0"/>
                <a:cs typeface="Arial"/>
              </a:rPr>
              <a:t> </a:t>
            </a:r>
            <a:r>
              <a:rPr sz="2400" dirty="0">
                <a:latin typeface="Comic Sans MS" panose="030F0702030302020204" pitchFamily="66" charset="0"/>
                <a:cs typeface="Arial"/>
              </a:rPr>
              <a:t>and</a:t>
            </a:r>
            <a:r>
              <a:rPr sz="2400" spc="-10" dirty="0">
                <a:latin typeface="Comic Sans MS" panose="030F0702030302020204" pitchFamily="66" charset="0"/>
                <a:cs typeface="Arial"/>
              </a:rPr>
              <a:t> </a:t>
            </a:r>
            <a:r>
              <a:rPr sz="2400" dirty="0">
                <a:latin typeface="Comic Sans MS" panose="030F0702030302020204" pitchFamily="66" charset="0"/>
                <a:cs typeface="Arial"/>
              </a:rPr>
              <a:t>it</a:t>
            </a:r>
            <a:r>
              <a:rPr sz="2400" spc="-15" dirty="0">
                <a:latin typeface="Comic Sans MS" panose="030F0702030302020204" pitchFamily="66" charset="0"/>
                <a:cs typeface="Arial"/>
              </a:rPr>
              <a:t> </a:t>
            </a:r>
            <a:r>
              <a:rPr sz="2400" dirty="0">
                <a:latin typeface="Comic Sans MS" panose="030F0702030302020204" pitchFamily="66" charset="0"/>
                <a:cs typeface="Arial"/>
              </a:rPr>
              <a:t>still</a:t>
            </a:r>
            <a:r>
              <a:rPr sz="2400" spc="-15" dirty="0">
                <a:latin typeface="Comic Sans MS" panose="030F0702030302020204" pitchFamily="66" charset="0"/>
                <a:cs typeface="Arial"/>
              </a:rPr>
              <a:t> </a:t>
            </a:r>
            <a:r>
              <a:rPr sz="2400" dirty="0">
                <a:latin typeface="Comic Sans MS" panose="030F0702030302020204" pitchFamily="66" charset="0"/>
                <a:cs typeface="Arial"/>
              </a:rPr>
              <a:t>can</a:t>
            </a:r>
            <a:r>
              <a:rPr sz="2400" spc="-15" dirty="0">
                <a:latin typeface="Comic Sans MS" panose="030F0702030302020204" pitchFamily="66" charset="0"/>
                <a:cs typeface="Arial"/>
              </a:rPr>
              <a:t> </a:t>
            </a:r>
            <a:r>
              <a:rPr sz="2400" dirty="0">
                <a:latin typeface="Comic Sans MS" panose="030F0702030302020204" pitchFamily="66" charset="0"/>
                <a:cs typeface="Arial"/>
              </a:rPr>
              <a:t>be</a:t>
            </a:r>
            <a:r>
              <a:rPr sz="2400" spc="-15" dirty="0">
                <a:latin typeface="Comic Sans MS" panose="030F0702030302020204" pitchFamily="66" charset="0"/>
                <a:cs typeface="Arial"/>
              </a:rPr>
              <a:t> </a:t>
            </a:r>
            <a:r>
              <a:rPr sz="2400" dirty="0">
                <a:latin typeface="Comic Sans MS" panose="030F0702030302020204" pitchFamily="66" charset="0"/>
                <a:cs typeface="Arial"/>
              </a:rPr>
              <a:t>very</a:t>
            </a:r>
            <a:r>
              <a:rPr sz="2400" spc="-10" dirty="0">
                <a:latin typeface="Comic Sans MS" panose="030F0702030302020204" pitchFamily="66" charset="0"/>
                <a:cs typeface="Arial"/>
              </a:rPr>
              <a:t> useful </a:t>
            </a:r>
            <a:r>
              <a:rPr sz="2400" dirty="0">
                <a:latin typeface="Comic Sans MS" panose="030F0702030302020204" pitchFamily="66" charset="0"/>
                <a:cs typeface="Arial"/>
              </a:rPr>
              <a:t>for</a:t>
            </a:r>
            <a:r>
              <a:rPr sz="2400" spc="-20" dirty="0">
                <a:latin typeface="Comic Sans MS" panose="030F0702030302020204" pitchFamily="66" charset="0"/>
                <a:cs typeface="Arial"/>
              </a:rPr>
              <a:t> </a:t>
            </a:r>
            <a:r>
              <a:rPr sz="2400" dirty="0">
                <a:latin typeface="Comic Sans MS" panose="030F0702030302020204" pitchFamily="66" charset="0"/>
                <a:cs typeface="Arial"/>
              </a:rPr>
              <a:t>use</a:t>
            </a:r>
            <a:r>
              <a:rPr sz="2400" spc="-15" dirty="0">
                <a:latin typeface="Comic Sans MS" panose="030F0702030302020204" pitchFamily="66" charset="0"/>
                <a:cs typeface="Arial"/>
              </a:rPr>
              <a:t> </a:t>
            </a:r>
            <a:r>
              <a:rPr sz="2400" dirty="0">
                <a:latin typeface="Comic Sans MS" panose="030F0702030302020204" pitchFamily="66" charset="0"/>
                <a:cs typeface="Arial"/>
              </a:rPr>
              <a:t>cases</a:t>
            </a:r>
            <a:r>
              <a:rPr sz="2400" spc="-20" dirty="0">
                <a:latin typeface="Comic Sans MS" panose="030F0702030302020204" pitchFamily="66" charset="0"/>
                <a:cs typeface="Arial"/>
              </a:rPr>
              <a:t> </a:t>
            </a:r>
            <a:r>
              <a:rPr sz="2400" dirty="0">
                <a:latin typeface="Comic Sans MS" panose="030F0702030302020204" pitchFamily="66" charset="0"/>
                <a:cs typeface="Arial"/>
              </a:rPr>
              <a:t>like</a:t>
            </a:r>
            <a:r>
              <a:rPr sz="2400" spc="-15" dirty="0">
                <a:latin typeface="Comic Sans MS" panose="030F0702030302020204" pitchFamily="66" charset="0"/>
                <a:cs typeface="Arial"/>
              </a:rPr>
              <a:t> </a:t>
            </a:r>
            <a:r>
              <a:rPr sz="2400" dirty="0">
                <a:latin typeface="Comic Sans MS" panose="030F0702030302020204" pitchFamily="66" charset="0"/>
                <a:cs typeface="Arial"/>
              </a:rPr>
              <a:t>medical</a:t>
            </a:r>
            <a:r>
              <a:rPr sz="2400" spc="-20" dirty="0">
                <a:latin typeface="Comic Sans MS" panose="030F0702030302020204" pitchFamily="66" charset="0"/>
                <a:cs typeface="Arial"/>
              </a:rPr>
              <a:t> </a:t>
            </a:r>
            <a:r>
              <a:rPr sz="2400" dirty="0">
                <a:latin typeface="Comic Sans MS" panose="030F0702030302020204" pitchFamily="66" charset="0"/>
                <a:cs typeface="Arial"/>
              </a:rPr>
              <a:t>diagnosis</a:t>
            </a:r>
            <a:r>
              <a:rPr sz="2400" spc="-15" dirty="0">
                <a:latin typeface="Comic Sans MS" panose="030F0702030302020204" pitchFamily="66" charset="0"/>
                <a:cs typeface="Arial"/>
              </a:rPr>
              <a:t> </a:t>
            </a:r>
            <a:r>
              <a:rPr sz="2400" dirty="0">
                <a:latin typeface="Comic Sans MS" panose="030F0702030302020204" pitchFamily="66" charset="0"/>
                <a:cs typeface="Arial"/>
              </a:rPr>
              <a:t>and</a:t>
            </a:r>
            <a:r>
              <a:rPr sz="2400" spc="-15" dirty="0">
                <a:latin typeface="Comic Sans MS" panose="030F0702030302020204" pitchFamily="66" charset="0"/>
                <a:cs typeface="Arial"/>
              </a:rPr>
              <a:t> </a:t>
            </a:r>
            <a:r>
              <a:rPr sz="2400" spc="-10" dirty="0">
                <a:latin typeface="Comic Sans MS" panose="030F0702030302020204" pitchFamily="66" charset="0"/>
                <a:cs typeface="Arial"/>
              </a:rPr>
              <a:t>treatment.</a:t>
            </a:r>
            <a:endParaRPr lang="en-US" sz="2400" spc="-10" dirty="0">
              <a:latin typeface="Comic Sans MS" panose="030F0702030302020204" pitchFamily="66" charset="0"/>
              <a:cs typeface="Arial"/>
            </a:endParaRPr>
          </a:p>
          <a:p>
            <a:pPr marL="558165" marR="5080" indent="-546100">
              <a:lnSpc>
                <a:spcPct val="100000"/>
              </a:lnSpc>
              <a:buFont typeface="Wingdings" panose="05000000000000000000" pitchFamily="2" charset="2"/>
              <a:buChar char="q"/>
              <a:tabLst>
                <a:tab pos="558165" algn="l"/>
              </a:tabLst>
            </a:pPr>
            <a:endParaRPr lang="en-US" sz="800" dirty="0">
              <a:latin typeface="Comic Sans MS" panose="030F0702030302020204" pitchFamily="66" charset="0"/>
              <a:cs typeface="Arial"/>
            </a:endParaRPr>
          </a:p>
          <a:p>
            <a:pPr marL="355600" indent="-342900">
              <a:lnSpc>
                <a:spcPct val="100000"/>
              </a:lnSpc>
              <a:buFont typeface="Wingdings" panose="05000000000000000000" pitchFamily="2" charset="2"/>
              <a:buChar char="q"/>
              <a:tabLst>
                <a:tab pos="558165" algn="l"/>
              </a:tabLst>
            </a:pPr>
            <a:r>
              <a:rPr lang="en-US" sz="2400" dirty="0">
                <a:latin typeface="Comic Sans MS" panose="030F0702030302020204" pitchFamily="66" charset="0"/>
                <a:cs typeface="Arial"/>
              </a:rPr>
              <a:t>	</a:t>
            </a:r>
            <a:r>
              <a:rPr sz="2400" dirty="0">
                <a:latin typeface="Comic Sans MS" panose="030F0702030302020204" pitchFamily="66" charset="0"/>
                <a:cs typeface="Arial"/>
              </a:rPr>
              <a:t>This</a:t>
            </a:r>
            <a:r>
              <a:rPr sz="2400" spc="-30" dirty="0">
                <a:latin typeface="Comic Sans MS" panose="030F0702030302020204" pitchFamily="66" charset="0"/>
                <a:cs typeface="Arial"/>
              </a:rPr>
              <a:t> </a:t>
            </a:r>
            <a:r>
              <a:rPr sz="2400" dirty="0">
                <a:latin typeface="Comic Sans MS" panose="030F0702030302020204" pitchFamily="66" charset="0"/>
                <a:cs typeface="Arial"/>
              </a:rPr>
              <a:t>decision</a:t>
            </a:r>
            <a:r>
              <a:rPr sz="2400" spc="-20" dirty="0">
                <a:latin typeface="Comic Sans MS" panose="030F0702030302020204" pitchFamily="66" charset="0"/>
                <a:cs typeface="Arial"/>
              </a:rPr>
              <a:t> </a:t>
            </a:r>
            <a:r>
              <a:rPr sz="2400" dirty="0">
                <a:latin typeface="Comic Sans MS" panose="030F0702030302020204" pitchFamily="66" charset="0"/>
                <a:cs typeface="Arial"/>
              </a:rPr>
              <a:t>tree</a:t>
            </a:r>
            <a:r>
              <a:rPr sz="2400" spc="-15" dirty="0">
                <a:latin typeface="Comic Sans MS" panose="030F0702030302020204" pitchFamily="66" charset="0"/>
                <a:cs typeface="Arial"/>
              </a:rPr>
              <a:t> </a:t>
            </a:r>
            <a:r>
              <a:rPr sz="2400" dirty="0">
                <a:latin typeface="Comic Sans MS" panose="030F0702030302020204" pitchFamily="66" charset="0"/>
                <a:cs typeface="Arial"/>
              </a:rPr>
              <a:t>becomes</a:t>
            </a:r>
            <a:r>
              <a:rPr sz="2400" spc="-150" dirty="0">
                <a:latin typeface="Comic Sans MS" panose="030F0702030302020204" pitchFamily="66" charset="0"/>
                <a:cs typeface="Arial"/>
              </a:rPr>
              <a:t> </a:t>
            </a:r>
            <a:r>
              <a:rPr sz="2400" dirty="0">
                <a:latin typeface="Comic Sans MS" panose="030F0702030302020204" pitchFamily="66" charset="0"/>
                <a:cs typeface="Arial"/>
              </a:rPr>
              <a:t>AI</a:t>
            </a:r>
            <a:r>
              <a:rPr sz="2400" spc="-20" dirty="0">
                <a:latin typeface="Comic Sans MS" panose="030F0702030302020204" pitchFamily="66" charset="0"/>
                <a:cs typeface="Arial"/>
              </a:rPr>
              <a:t> </a:t>
            </a:r>
            <a:r>
              <a:rPr sz="2400" dirty="0">
                <a:latin typeface="Comic Sans MS" panose="030F0702030302020204" pitchFamily="66" charset="0"/>
                <a:cs typeface="Arial"/>
              </a:rPr>
              <a:t>once</a:t>
            </a:r>
            <a:r>
              <a:rPr sz="2400" spc="-20" dirty="0">
                <a:latin typeface="Comic Sans MS" panose="030F0702030302020204" pitchFamily="66" charset="0"/>
                <a:cs typeface="Arial"/>
              </a:rPr>
              <a:t> </a:t>
            </a:r>
            <a:r>
              <a:rPr sz="2400" dirty="0">
                <a:latin typeface="Comic Sans MS" panose="030F0702030302020204" pitchFamily="66" charset="0"/>
                <a:cs typeface="Arial"/>
              </a:rPr>
              <a:t>it</a:t>
            </a:r>
            <a:r>
              <a:rPr sz="2400" spc="-15" dirty="0">
                <a:latin typeface="Comic Sans MS" panose="030F0702030302020204" pitchFamily="66" charset="0"/>
                <a:cs typeface="Arial"/>
              </a:rPr>
              <a:t> </a:t>
            </a:r>
            <a:r>
              <a:rPr sz="2400" dirty="0">
                <a:latin typeface="Comic Sans MS" panose="030F0702030302020204" pitchFamily="66" charset="0"/>
                <a:cs typeface="Arial"/>
              </a:rPr>
              <a:t>is</a:t>
            </a:r>
            <a:r>
              <a:rPr sz="2400" spc="-20" dirty="0">
                <a:latin typeface="Comic Sans MS" panose="030F0702030302020204" pitchFamily="66" charset="0"/>
                <a:cs typeface="Arial"/>
              </a:rPr>
              <a:t> </a:t>
            </a:r>
            <a:r>
              <a:rPr sz="2400" dirty="0">
                <a:latin typeface="Comic Sans MS" panose="030F0702030302020204" pitchFamily="66" charset="0"/>
                <a:cs typeface="Arial"/>
              </a:rPr>
              <a:t>put</a:t>
            </a:r>
            <a:r>
              <a:rPr sz="2400" spc="-15" dirty="0">
                <a:latin typeface="Comic Sans MS" panose="030F0702030302020204" pitchFamily="66" charset="0"/>
                <a:cs typeface="Arial"/>
              </a:rPr>
              <a:t> </a:t>
            </a:r>
            <a:r>
              <a:rPr sz="2400" dirty="0">
                <a:latin typeface="Comic Sans MS" panose="030F0702030302020204" pitchFamily="66" charset="0"/>
                <a:cs typeface="Arial"/>
              </a:rPr>
              <a:t>into</a:t>
            </a:r>
            <a:r>
              <a:rPr sz="2400" spc="-20" dirty="0">
                <a:latin typeface="Comic Sans MS" panose="030F0702030302020204" pitchFamily="66" charset="0"/>
                <a:cs typeface="Arial"/>
              </a:rPr>
              <a:t> </a:t>
            </a:r>
            <a:r>
              <a:rPr sz="2400" dirty="0">
                <a:latin typeface="Comic Sans MS" panose="030F0702030302020204" pitchFamily="66" charset="0"/>
                <a:cs typeface="Arial"/>
              </a:rPr>
              <a:t>a</a:t>
            </a:r>
            <a:r>
              <a:rPr sz="2400" spc="-15" dirty="0">
                <a:latin typeface="Comic Sans MS" panose="030F0702030302020204" pitchFamily="66" charset="0"/>
                <a:cs typeface="Arial"/>
              </a:rPr>
              <a:t> </a:t>
            </a:r>
            <a:r>
              <a:rPr sz="2400" spc="-10" dirty="0">
                <a:latin typeface="Comic Sans MS" panose="030F0702030302020204" pitchFamily="66" charset="0"/>
                <a:cs typeface="Arial"/>
              </a:rPr>
              <a:t>computer.</a:t>
            </a:r>
            <a:endParaRPr sz="2400" dirty="0">
              <a:latin typeface="Comic Sans MS" panose="030F0702030302020204" pitchFamily="66" charset="0"/>
              <a:cs typeface="Arial"/>
            </a:endParaRPr>
          </a:p>
        </p:txBody>
      </p:sp>
      <p:pic>
        <p:nvPicPr>
          <p:cNvPr id="5" name="object 4">
            <a:extLst>
              <a:ext uri="{FF2B5EF4-FFF2-40B4-BE49-F238E27FC236}">
                <a16:creationId xmlns:a16="http://schemas.microsoft.com/office/drawing/2014/main" id="{7AC5DE4A-2482-F255-9EBD-530C33213DA8}"/>
              </a:ext>
            </a:extLst>
          </p:cNvPr>
          <p:cNvPicPr/>
          <p:nvPr/>
        </p:nvPicPr>
        <p:blipFill>
          <a:blip r:embed="rId2" cstate="print"/>
          <a:stretch>
            <a:fillRect/>
          </a:stretch>
        </p:blipFill>
        <p:spPr>
          <a:xfrm>
            <a:off x="2170177" y="3901440"/>
            <a:ext cx="7620000" cy="2481219"/>
          </a:xfrm>
          <a:prstGeom prst="rect">
            <a:avLst/>
          </a:prstGeom>
        </p:spPr>
      </p:pic>
    </p:spTree>
    <p:extLst>
      <p:ext uri="{BB962C8B-B14F-4D97-AF65-F5344CB8AC3E}">
        <p14:creationId xmlns:p14="http://schemas.microsoft.com/office/powerpoint/2010/main" val="36080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82CE7-7C41-1D49-A686-C3DE51C4E420}"/>
              </a:ext>
            </a:extLst>
          </p:cNvPr>
          <p:cNvSpPr>
            <a:spLocks noGrp="1"/>
          </p:cNvSpPr>
          <p:nvPr>
            <p:ph type="title"/>
          </p:nvPr>
        </p:nvSpPr>
        <p:spPr/>
        <p:txBody>
          <a:bodyPr/>
          <a:lstStyle/>
          <a:p>
            <a:r>
              <a:rPr lang="en-US" dirty="0"/>
              <a:t>A little bit of history</a:t>
            </a:r>
          </a:p>
        </p:txBody>
      </p:sp>
      <p:cxnSp>
        <p:nvCxnSpPr>
          <p:cNvPr id="3" name="Straight Arrow Connector 2">
            <a:extLst>
              <a:ext uri="{FF2B5EF4-FFF2-40B4-BE49-F238E27FC236}">
                <a16:creationId xmlns:a16="http://schemas.microsoft.com/office/drawing/2014/main" id="{64730926-552C-964F-D564-897AAB4433DD}"/>
              </a:ext>
            </a:extLst>
          </p:cNvPr>
          <p:cNvCxnSpPr>
            <a:cxnSpLocks/>
          </p:cNvCxnSpPr>
          <p:nvPr/>
        </p:nvCxnSpPr>
        <p:spPr>
          <a:xfrm>
            <a:off x="735723" y="3699642"/>
            <a:ext cx="1017401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6E421931-74C6-15C2-130D-CF7AD6F50335}"/>
              </a:ext>
            </a:extLst>
          </p:cNvPr>
          <p:cNvSpPr txBox="1"/>
          <p:nvPr/>
        </p:nvSpPr>
        <p:spPr>
          <a:xfrm>
            <a:off x="630620" y="4055073"/>
            <a:ext cx="3893254" cy="2062103"/>
          </a:xfrm>
          <a:prstGeom prst="rect">
            <a:avLst/>
          </a:prstGeom>
          <a:noFill/>
        </p:spPr>
        <p:txBody>
          <a:bodyPr wrap="square" rtlCol="0">
            <a:spAutoFit/>
          </a:bodyPr>
          <a:lstStyle/>
          <a:p>
            <a:r>
              <a:rPr lang="en-US" sz="1600" dirty="0"/>
              <a:t>“Artificial Intelligence” was first coined in a 1956 a summer workshop organized by John McCarthy</a:t>
            </a:r>
          </a:p>
          <a:p>
            <a:endParaRPr lang="en-US" sz="1600" dirty="0"/>
          </a:p>
          <a:p>
            <a:r>
              <a:rPr lang="en-US" sz="1600" dirty="0"/>
              <a:t>Make machines use language, form abstractions and concepts, solve kinds of problems currently reserved for humans; simulate human intelligence</a:t>
            </a:r>
          </a:p>
        </p:txBody>
      </p:sp>
      <p:sp>
        <p:nvSpPr>
          <p:cNvPr id="6" name="TextBox 5">
            <a:extLst>
              <a:ext uri="{FF2B5EF4-FFF2-40B4-BE49-F238E27FC236}">
                <a16:creationId xmlns:a16="http://schemas.microsoft.com/office/drawing/2014/main" id="{92163728-CEE1-6587-914B-CC7ED983BFA5}"/>
              </a:ext>
            </a:extLst>
          </p:cNvPr>
          <p:cNvSpPr txBox="1"/>
          <p:nvPr/>
        </p:nvSpPr>
        <p:spPr>
          <a:xfrm>
            <a:off x="4637472" y="3188744"/>
            <a:ext cx="935421" cy="369332"/>
          </a:xfrm>
          <a:prstGeom prst="rect">
            <a:avLst/>
          </a:prstGeom>
          <a:noFill/>
        </p:spPr>
        <p:txBody>
          <a:bodyPr wrap="square" rtlCol="0">
            <a:spAutoFit/>
          </a:bodyPr>
          <a:lstStyle/>
          <a:p>
            <a:r>
              <a:rPr lang="en-US" dirty="0"/>
              <a:t>1980</a:t>
            </a:r>
          </a:p>
        </p:txBody>
      </p:sp>
      <p:sp>
        <p:nvSpPr>
          <p:cNvPr id="7" name="TextBox 6">
            <a:extLst>
              <a:ext uri="{FF2B5EF4-FFF2-40B4-BE49-F238E27FC236}">
                <a16:creationId xmlns:a16="http://schemas.microsoft.com/office/drawing/2014/main" id="{4493EBB6-E1DE-0134-8257-62BBBEC99E4D}"/>
              </a:ext>
            </a:extLst>
          </p:cNvPr>
          <p:cNvSpPr txBox="1"/>
          <p:nvPr/>
        </p:nvSpPr>
        <p:spPr>
          <a:xfrm>
            <a:off x="630620" y="3185849"/>
            <a:ext cx="935421" cy="369332"/>
          </a:xfrm>
          <a:prstGeom prst="rect">
            <a:avLst/>
          </a:prstGeom>
          <a:noFill/>
        </p:spPr>
        <p:txBody>
          <a:bodyPr wrap="square" rtlCol="0">
            <a:spAutoFit/>
          </a:bodyPr>
          <a:lstStyle/>
          <a:p>
            <a:r>
              <a:rPr lang="en-US" dirty="0"/>
              <a:t>1950</a:t>
            </a:r>
          </a:p>
        </p:txBody>
      </p:sp>
      <p:sp>
        <p:nvSpPr>
          <p:cNvPr id="8" name="TextBox 7">
            <a:extLst>
              <a:ext uri="{FF2B5EF4-FFF2-40B4-BE49-F238E27FC236}">
                <a16:creationId xmlns:a16="http://schemas.microsoft.com/office/drawing/2014/main" id="{EEF74DB5-4D1E-B382-276E-3E6BF272450C}"/>
              </a:ext>
            </a:extLst>
          </p:cNvPr>
          <p:cNvSpPr txBox="1"/>
          <p:nvPr/>
        </p:nvSpPr>
        <p:spPr>
          <a:xfrm>
            <a:off x="8628992" y="3145488"/>
            <a:ext cx="935421" cy="369332"/>
          </a:xfrm>
          <a:prstGeom prst="rect">
            <a:avLst/>
          </a:prstGeom>
          <a:noFill/>
        </p:spPr>
        <p:txBody>
          <a:bodyPr wrap="square" rtlCol="0">
            <a:spAutoFit/>
          </a:bodyPr>
          <a:lstStyle/>
          <a:p>
            <a:r>
              <a:rPr lang="en-US" dirty="0"/>
              <a:t>2010</a:t>
            </a:r>
          </a:p>
        </p:txBody>
      </p:sp>
      <p:sp>
        <p:nvSpPr>
          <p:cNvPr id="9" name="TextBox 8">
            <a:extLst>
              <a:ext uri="{FF2B5EF4-FFF2-40B4-BE49-F238E27FC236}">
                <a16:creationId xmlns:a16="http://schemas.microsoft.com/office/drawing/2014/main" id="{FEB58482-1FD1-5E3B-C38C-0A8E00CDE46E}"/>
              </a:ext>
            </a:extLst>
          </p:cNvPr>
          <p:cNvSpPr txBox="1"/>
          <p:nvPr/>
        </p:nvSpPr>
        <p:spPr>
          <a:xfrm>
            <a:off x="8887258" y="1474562"/>
            <a:ext cx="2243959" cy="369332"/>
          </a:xfrm>
          <a:prstGeom prst="rect">
            <a:avLst/>
          </a:prstGeom>
          <a:noFill/>
        </p:spPr>
        <p:txBody>
          <a:bodyPr wrap="square" rtlCol="0">
            <a:spAutoFit/>
          </a:bodyPr>
          <a:lstStyle/>
          <a:p>
            <a:r>
              <a:rPr lang="en-US" dirty="0"/>
              <a:t>Deep Learning</a:t>
            </a:r>
          </a:p>
        </p:txBody>
      </p:sp>
      <p:pic>
        <p:nvPicPr>
          <p:cNvPr id="10" name="Picture 9">
            <a:extLst>
              <a:ext uri="{FF2B5EF4-FFF2-40B4-BE49-F238E27FC236}">
                <a16:creationId xmlns:a16="http://schemas.microsoft.com/office/drawing/2014/main" id="{608D9EA9-9583-F118-E440-7D59DEA9F5F8}"/>
              </a:ext>
            </a:extLst>
          </p:cNvPr>
          <p:cNvPicPr>
            <a:picLocks noChangeAspect="1"/>
          </p:cNvPicPr>
          <p:nvPr/>
        </p:nvPicPr>
        <p:blipFill>
          <a:blip r:embed="rId2"/>
          <a:stretch>
            <a:fillRect/>
          </a:stretch>
        </p:blipFill>
        <p:spPr>
          <a:xfrm>
            <a:off x="1098330" y="2140359"/>
            <a:ext cx="3570792" cy="986525"/>
          </a:xfrm>
          <a:prstGeom prst="rect">
            <a:avLst/>
          </a:prstGeom>
        </p:spPr>
      </p:pic>
      <p:pic>
        <p:nvPicPr>
          <p:cNvPr id="11" name="Picture 10">
            <a:extLst>
              <a:ext uri="{FF2B5EF4-FFF2-40B4-BE49-F238E27FC236}">
                <a16:creationId xmlns:a16="http://schemas.microsoft.com/office/drawing/2014/main" id="{DFE9D57C-1BC5-CEA2-DA8E-68D8374EE0FE}"/>
              </a:ext>
            </a:extLst>
          </p:cNvPr>
          <p:cNvPicPr>
            <a:picLocks noChangeAspect="1"/>
          </p:cNvPicPr>
          <p:nvPr/>
        </p:nvPicPr>
        <p:blipFill>
          <a:blip r:embed="rId3"/>
          <a:stretch>
            <a:fillRect/>
          </a:stretch>
        </p:blipFill>
        <p:spPr>
          <a:xfrm>
            <a:off x="7019910" y="2210135"/>
            <a:ext cx="3218164" cy="834339"/>
          </a:xfrm>
          <a:prstGeom prst="rect">
            <a:avLst/>
          </a:prstGeom>
        </p:spPr>
      </p:pic>
      <p:sp>
        <p:nvSpPr>
          <p:cNvPr id="12" name="TextBox 11">
            <a:extLst>
              <a:ext uri="{FF2B5EF4-FFF2-40B4-BE49-F238E27FC236}">
                <a16:creationId xmlns:a16="http://schemas.microsoft.com/office/drawing/2014/main" id="{572DB315-FEE2-8BC4-D5AD-F17105144D61}"/>
              </a:ext>
            </a:extLst>
          </p:cNvPr>
          <p:cNvSpPr txBox="1"/>
          <p:nvPr/>
        </p:nvSpPr>
        <p:spPr>
          <a:xfrm>
            <a:off x="6203731" y="3958547"/>
            <a:ext cx="2596055" cy="646331"/>
          </a:xfrm>
          <a:prstGeom prst="rect">
            <a:avLst/>
          </a:prstGeom>
          <a:noFill/>
        </p:spPr>
        <p:txBody>
          <a:bodyPr wrap="square" rtlCol="0">
            <a:spAutoFit/>
          </a:bodyPr>
          <a:lstStyle/>
          <a:p>
            <a:r>
              <a:rPr lang="en-US" dirty="0"/>
              <a:t>Yann </a:t>
            </a:r>
            <a:r>
              <a:rPr lang="en-US" dirty="0" err="1"/>
              <a:t>LeCun</a:t>
            </a:r>
            <a:endParaRPr lang="en-US" dirty="0"/>
          </a:p>
          <a:p>
            <a:endParaRPr lang="en-US" dirty="0"/>
          </a:p>
        </p:txBody>
      </p:sp>
      <p:sp>
        <p:nvSpPr>
          <p:cNvPr id="13" name="TextBox 12">
            <a:extLst>
              <a:ext uri="{FF2B5EF4-FFF2-40B4-BE49-F238E27FC236}">
                <a16:creationId xmlns:a16="http://schemas.microsoft.com/office/drawing/2014/main" id="{35025F36-8433-3451-A629-2E960FA2AC7E}"/>
              </a:ext>
            </a:extLst>
          </p:cNvPr>
          <p:cNvSpPr txBox="1"/>
          <p:nvPr/>
        </p:nvSpPr>
        <p:spPr>
          <a:xfrm>
            <a:off x="6554405" y="3185849"/>
            <a:ext cx="1093075" cy="369332"/>
          </a:xfrm>
          <a:prstGeom prst="rect">
            <a:avLst/>
          </a:prstGeom>
          <a:noFill/>
        </p:spPr>
        <p:txBody>
          <a:bodyPr wrap="square" rtlCol="0">
            <a:spAutoFit/>
          </a:bodyPr>
          <a:lstStyle/>
          <a:p>
            <a:r>
              <a:rPr lang="en-US" dirty="0"/>
              <a:t>1990</a:t>
            </a:r>
          </a:p>
        </p:txBody>
      </p:sp>
      <p:sp>
        <p:nvSpPr>
          <p:cNvPr id="14" name="TextBox 13">
            <a:extLst>
              <a:ext uri="{FF2B5EF4-FFF2-40B4-BE49-F238E27FC236}">
                <a16:creationId xmlns:a16="http://schemas.microsoft.com/office/drawing/2014/main" id="{E103A296-7E9A-C9F4-7FA9-36BF6D2FBC81}"/>
              </a:ext>
            </a:extLst>
          </p:cNvPr>
          <p:cNvSpPr txBox="1"/>
          <p:nvPr/>
        </p:nvSpPr>
        <p:spPr>
          <a:xfrm>
            <a:off x="5822730" y="1434352"/>
            <a:ext cx="2703786" cy="646331"/>
          </a:xfrm>
          <a:prstGeom prst="rect">
            <a:avLst/>
          </a:prstGeom>
          <a:noFill/>
        </p:spPr>
        <p:txBody>
          <a:bodyPr wrap="square" rtlCol="0">
            <a:spAutoFit/>
          </a:bodyPr>
          <a:lstStyle/>
          <a:p>
            <a:r>
              <a:rPr lang="en-US" dirty="0"/>
              <a:t>Machine Learning</a:t>
            </a:r>
          </a:p>
          <a:p>
            <a:r>
              <a:rPr lang="en-US" dirty="0"/>
              <a:t>Early Neural Networks</a:t>
            </a:r>
          </a:p>
        </p:txBody>
      </p:sp>
      <p:sp>
        <p:nvSpPr>
          <p:cNvPr id="15" name="TextBox 14">
            <a:extLst>
              <a:ext uri="{FF2B5EF4-FFF2-40B4-BE49-F238E27FC236}">
                <a16:creationId xmlns:a16="http://schemas.microsoft.com/office/drawing/2014/main" id="{D8428A6A-A2ED-A36A-E0AA-75FC7D1E2B82}"/>
              </a:ext>
            </a:extLst>
          </p:cNvPr>
          <p:cNvSpPr txBox="1"/>
          <p:nvPr/>
        </p:nvSpPr>
        <p:spPr>
          <a:xfrm>
            <a:off x="8709626" y="4084440"/>
            <a:ext cx="1989905" cy="369326"/>
          </a:xfrm>
          <a:prstGeom prst="rect">
            <a:avLst/>
          </a:prstGeom>
          <a:noFill/>
        </p:spPr>
        <p:txBody>
          <a:bodyPr wrap="square" rtlCol="0">
            <a:spAutoFit/>
          </a:bodyPr>
          <a:lstStyle/>
          <a:p>
            <a:r>
              <a:rPr lang="en-US" dirty="0"/>
              <a:t>Geoffrey Hinton </a:t>
            </a:r>
          </a:p>
        </p:txBody>
      </p:sp>
      <p:sp>
        <p:nvSpPr>
          <p:cNvPr id="16" name="TextBox 15">
            <a:extLst>
              <a:ext uri="{FF2B5EF4-FFF2-40B4-BE49-F238E27FC236}">
                <a16:creationId xmlns:a16="http://schemas.microsoft.com/office/drawing/2014/main" id="{9EF9DFE8-FE40-0A50-DE60-10E5C811F373}"/>
              </a:ext>
            </a:extLst>
          </p:cNvPr>
          <p:cNvSpPr txBox="1"/>
          <p:nvPr/>
        </p:nvSpPr>
        <p:spPr>
          <a:xfrm>
            <a:off x="6213443" y="4894587"/>
            <a:ext cx="5349764" cy="830997"/>
          </a:xfrm>
          <a:prstGeom prst="rect">
            <a:avLst/>
          </a:prstGeom>
          <a:noFill/>
        </p:spPr>
        <p:txBody>
          <a:bodyPr wrap="square" rtlCol="0">
            <a:spAutoFit/>
          </a:bodyPr>
          <a:lstStyle/>
          <a:p>
            <a:r>
              <a:rPr lang="en-US" sz="1600" dirty="0"/>
              <a:t>Classical machine learning to Modern Machine Learning</a:t>
            </a:r>
          </a:p>
          <a:p>
            <a:endParaRPr lang="en-US" sz="1600" dirty="0"/>
          </a:p>
          <a:p>
            <a:r>
              <a:rPr lang="en-US" sz="1600" dirty="0"/>
              <a:t>Decision Trees/SVM/</a:t>
            </a:r>
            <a:r>
              <a:rPr lang="en-US" sz="1600" dirty="0" err="1"/>
              <a:t>Xgboost</a:t>
            </a:r>
            <a:r>
              <a:rPr lang="en-US" sz="1600" dirty="0"/>
              <a:t> to Deep Neural Network</a:t>
            </a:r>
          </a:p>
        </p:txBody>
      </p:sp>
      <p:sp>
        <p:nvSpPr>
          <p:cNvPr id="17" name="TextBox 16">
            <a:extLst>
              <a:ext uri="{FF2B5EF4-FFF2-40B4-BE49-F238E27FC236}">
                <a16:creationId xmlns:a16="http://schemas.microsoft.com/office/drawing/2014/main" id="{A1827ED4-52E7-5BEB-2AE1-CCA86ADAEFB6}"/>
              </a:ext>
            </a:extLst>
          </p:cNvPr>
          <p:cNvSpPr txBox="1"/>
          <p:nvPr/>
        </p:nvSpPr>
        <p:spPr>
          <a:xfrm>
            <a:off x="624741" y="6197384"/>
            <a:ext cx="6476201" cy="369332"/>
          </a:xfrm>
          <a:prstGeom prst="rect">
            <a:avLst/>
          </a:prstGeom>
          <a:noFill/>
        </p:spPr>
        <p:txBody>
          <a:bodyPr wrap="square" rtlCol="0">
            <a:spAutoFit/>
          </a:bodyPr>
          <a:lstStyle/>
          <a:p>
            <a:r>
              <a:rPr lang="en-US" dirty="0"/>
              <a:t>Linear Regression, Logistic Regression (classical statistics models)</a:t>
            </a:r>
          </a:p>
        </p:txBody>
      </p:sp>
      <p:sp>
        <p:nvSpPr>
          <p:cNvPr id="18" name="TextBox 17">
            <a:extLst>
              <a:ext uri="{FF2B5EF4-FFF2-40B4-BE49-F238E27FC236}">
                <a16:creationId xmlns:a16="http://schemas.microsoft.com/office/drawing/2014/main" id="{9226123B-E989-E5C7-6E6D-6630D02F4CCF}"/>
              </a:ext>
            </a:extLst>
          </p:cNvPr>
          <p:cNvSpPr txBox="1"/>
          <p:nvPr/>
        </p:nvSpPr>
        <p:spPr>
          <a:xfrm>
            <a:off x="630620" y="1442868"/>
            <a:ext cx="4006852" cy="646331"/>
          </a:xfrm>
          <a:prstGeom prst="rect">
            <a:avLst/>
          </a:prstGeom>
          <a:noFill/>
        </p:spPr>
        <p:txBody>
          <a:bodyPr wrap="square" rtlCol="0">
            <a:spAutoFit/>
          </a:bodyPr>
          <a:lstStyle/>
          <a:p>
            <a:r>
              <a:rPr lang="en-US" dirty="0"/>
              <a:t>Symbolic AI / Experts system</a:t>
            </a:r>
          </a:p>
          <a:p>
            <a:r>
              <a:rPr lang="en-US" dirty="0"/>
              <a:t>(no concepts of learning)</a:t>
            </a:r>
          </a:p>
        </p:txBody>
      </p:sp>
    </p:spTree>
    <p:extLst>
      <p:ext uri="{BB962C8B-B14F-4D97-AF65-F5344CB8AC3E}">
        <p14:creationId xmlns:p14="http://schemas.microsoft.com/office/powerpoint/2010/main" val="3559963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3742-78FC-FE58-9FE5-864262021939}"/>
              </a:ext>
            </a:extLst>
          </p:cNvPr>
          <p:cNvSpPr>
            <a:spLocks noGrp="1"/>
          </p:cNvSpPr>
          <p:nvPr>
            <p:ph type="title"/>
          </p:nvPr>
        </p:nvSpPr>
        <p:spPr/>
        <p:txBody>
          <a:bodyPr/>
          <a:lstStyle/>
          <a:p>
            <a:r>
              <a:rPr lang="en-US" dirty="0"/>
              <a:t>What about other terms (Data Analytics, Statistics </a:t>
            </a:r>
            <a:r>
              <a:rPr lang="en-US" dirty="0" err="1"/>
              <a:t>etc</a:t>
            </a:r>
            <a:r>
              <a:rPr lang="en-US" dirty="0"/>
              <a:t>) ?</a:t>
            </a:r>
          </a:p>
        </p:txBody>
      </p:sp>
      <p:pic>
        <p:nvPicPr>
          <p:cNvPr id="4" name="Picture 3">
            <a:extLst>
              <a:ext uri="{FF2B5EF4-FFF2-40B4-BE49-F238E27FC236}">
                <a16:creationId xmlns:a16="http://schemas.microsoft.com/office/drawing/2014/main" id="{8FF1D418-F045-145C-4ACA-5618D4D8CF52}"/>
              </a:ext>
            </a:extLst>
          </p:cNvPr>
          <p:cNvPicPr>
            <a:picLocks noChangeAspect="1"/>
          </p:cNvPicPr>
          <p:nvPr/>
        </p:nvPicPr>
        <p:blipFill>
          <a:blip r:embed="rId2"/>
          <a:stretch>
            <a:fillRect/>
          </a:stretch>
        </p:blipFill>
        <p:spPr>
          <a:xfrm>
            <a:off x="707398" y="1619285"/>
            <a:ext cx="4930445" cy="4171915"/>
          </a:xfrm>
          <a:prstGeom prst="rect">
            <a:avLst/>
          </a:prstGeom>
        </p:spPr>
      </p:pic>
      <p:pic>
        <p:nvPicPr>
          <p:cNvPr id="6" name="Picture 5">
            <a:extLst>
              <a:ext uri="{FF2B5EF4-FFF2-40B4-BE49-F238E27FC236}">
                <a16:creationId xmlns:a16="http://schemas.microsoft.com/office/drawing/2014/main" id="{AE7CE955-0AE2-8593-96EB-DF935290F9D9}"/>
              </a:ext>
            </a:extLst>
          </p:cNvPr>
          <p:cNvPicPr>
            <a:picLocks noChangeAspect="1"/>
          </p:cNvPicPr>
          <p:nvPr/>
        </p:nvPicPr>
        <p:blipFill>
          <a:blip r:embed="rId3"/>
          <a:stretch>
            <a:fillRect/>
          </a:stretch>
        </p:blipFill>
        <p:spPr>
          <a:xfrm>
            <a:off x="6469937" y="1619285"/>
            <a:ext cx="4539954" cy="4549867"/>
          </a:xfrm>
          <a:prstGeom prst="rect">
            <a:avLst/>
          </a:prstGeom>
        </p:spPr>
      </p:pic>
    </p:spTree>
    <p:extLst>
      <p:ext uri="{BB962C8B-B14F-4D97-AF65-F5344CB8AC3E}">
        <p14:creationId xmlns:p14="http://schemas.microsoft.com/office/powerpoint/2010/main" val="34713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6521</TotalTime>
  <Words>1702</Words>
  <Application>Microsoft Office PowerPoint</Application>
  <PresentationFormat>Widescreen</PresentationFormat>
  <Paragraphs>254</Paragraphs>
  <Slides>39</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39</vt:i4>
      </vt:variant>
    </vt:vector>
  </HeadingPairs>
  <TitlesOfParts>
    <vt:vector size="48" baseType="lpstr">
      <vt:lpstr>MS PGothic</vt:lpstr>
      <vt:lpstr>Arial</vt:lpstr>
      <vt:lpstr>Calibri</vt:lpstr>
      <vt:lpstr>Calibri Light</vt:lpstr>
      <vt:lpstr>Comic Sans MS</vt:lpstr>
      <vt:lpstr>Segoe UI</vt:lpstr>
      <vt:lpstr>Wingdings</vt:lpstr>
      <vt:lpstr>2_Office Theme</vt:lpstr>
      <vt:lpstr>3_Office Theme</vt:lpstr>
      <vt:lpstr>CIS 4526 Foundations of Machine Learning</vt:lpstr>
      <vt:lpstr>PowerPoint Presentation</vt:lpstr>
      <vt:lpstr>Outline</vt:lpstr>
      <vt:lpstr>Outline</vt:lpstr>
      <vt:lpstr>A lot of buzz words</vt:lpstr>
      <vt:lpstr>What is Machine Learning?</vt:lpstr>
      <vt:lpstr>Example of AI that is not ML</vt:lpstr>
      <vt:lpstr>A little bit of history</vt:lpstr>
      <vt:lpstr>What about other terms (Data Analytics, Statistics etc) ?</vt:lpstr>
      <vt:lpstr>Examples of what is NOT Machine Learning</vt:lpstr>
      <vt:lpstr>ML versus Data Science or Business Intelligence</vt:lpstr>
      <vt:lpstr>Outline</vt:lpstr>
      <vt:lpstr>Why ML or Data Science becomes so popular</vt:lpstr>
      <vt:lpstr>Expectation and Reality</vt:lpstr>
      <vt:lpstr>A Machine Learning Example from the textbook</vt:lpstr>
      <vt:lpstr>A Machine Learning Example (continued)</vt:lpstr>
      <vt:lpstr>A Machine Learning Example (continued)</vt:lpstr>
      <vt:lpstr>Outline</vt:lpstr>
      <vt:lpstr>Three types of ML</vt:lpstr>
      <vt:lpstr>Three types of ML</vt:lpstr>
      <vt:lpstr>Summary of the three types of ML</vt:lpstr>
      <vt:lpstr>Classical Machine Learning (Shallow Machine Learning)</vt:lpstr>
      <vt:lpstr>Survey of Common Shallow Machine Learning</vt:lpstr>
      <vt:lpstr>Survey of Common Shallow Machine Learning</vt:lpstr>
      <vt:lpstr>Survey of Common Shallow Machine Learning</vt:lpstr>
      <vt:lpstr>Survey of Common Shallow Machine Learning</vt:lpstr>
      <vt:lpstr>Survey of Common Shallow Machine Learning</vt:lpstr>
      <vt:lpstr>Survey of Common Shallow Machine Learning</vt:lpstr>
      <vt:lpstr>Survey of Common Shallow Machine Learning</vt:lpstr>
      <vt:lpstr>Survey of Common Machine Learning (Deep Learning not Shallow)</vt:lpstr>
      <vt:lpstr>Outline</vt:lpstr>
      <vt:lpstr>Recent Breakthrough</vt:lpstr>
      <vt:lpstr>Recent Breakthrough</vt:lpstr>
      <vt:lpstr>Recent breakthrough</vt:lpstr>
      <vt:lpstr>Recent Breakthrough</vt:lpstr>
      <vt:lpstr>Recent Breakthrough</vt:lpstr>
      <vt:lpstr>The main facilitators of recent breakthroughs</vt:lpstr>
      <vt:lpstr>Machine Learning achievement is like a human evolution journey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Before Sheldon and Penny moves to California, they were actually in NY. And in fact they met in Queens College one day.</dc:title>
  <dc:creator>Alex Pang</dc:creator>
  <cp:lastModifiedBy>Alex Pang</cp:lastModifiedBy>
  <cp:revision>2</cp:revision>
  <dcterms:created xsi:type="dcterms:W3CDTF">2019-11-17T05:40:15Z</dcterms:created>
  <dcterms:modified xsi:type="dcterms:W3CDTF">2024-01-16T16:07:43Z</dcterms:modified>
</cp:coreProperties>
</file>